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6" r:id="rId2"/>
    <p:sldId id="259" r:id="rId3"/>
    <p:sldId id="264" r:id="rId4"/>
    <p:sldId id="266" r:id="rId5"/>
    <p:sldId id="267" r:id="rId6"/>
    <p:sldId id="269" r:id="rId7"/>
    <p:sldId id="271" r:id="rId8"/>
    <p:sldId id="27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3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F45F0C8F-B484-4193-BBA7-0045FFEEF3B0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30EA221-91DC-4A99-9887-8EB2AFBB977A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5F0C8F-B484-4193-BBA7-0045FFEEF3B0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0EA221-91DC-4A99-9887-8EB2AFBB97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5F0C8F-B484-4193-BBA7-0045FFEEF3B0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0EA221-91DC-4A99-9887-8EB2AFBB97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5F0C8F-B484-4193-BBA7-0045FFEEF3B0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0EA221-91DC-4A99-9887-8EB2AFBB97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F45F0C8F-B484-4193-BBA7-0045FFEEF3B0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30EA221-91DC-4A99-9887-8EB2AFBB977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5F0C8F-B484-4193-BBA7-0045FFEEF3B0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F30EA221-91DC-4A99-9887-8EB2AFBB977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5F0C8F-B484-4193-BBA7-0045FFEEF3B0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F30EA221-91DC-4A99-9887-8EB2AFBB97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5F0C8F-B484-4193-BBA7-0045FFEEF3B0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0EA221-91DC-4A99-9887-8EB2AFBB977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5F0C8F-B484-4193-BBA7-0045FFEEF3B0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0EA221-91DC-4A99-9887-8EB2AFBB97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F45F0C8F-B484-4193-BBA7-0045FFEEF3B0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30EA221-91DC-4A99-9887-8EB2AFBB977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F45F0C8F-B484-4193-BBA7-0045FFEEF3B0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30EA221-91DC-4A99-9887-8EB2AFBB977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F45F0C8F-B484-4193-BBA7-0045FFEEF3B0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F30EA221-91DC-4A99-9887-8EB2AFBB977A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Детям о космосе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 descr="E:\Оля\00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2" y="1646238"/>
            <a:ext cx="6034616" cy="4525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424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Парад планет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074" name="Picture 2" descr="E:\Оля\00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772816"/>
            <a:ext cx="5184576" cy="4399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87634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Вид из космоса. Солнце, как раскаленный шар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8194" name="Picture 2" descr="E:\Оля\01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988840"/>
            <a:ext cx="5472608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42962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Белка и Стрелка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42" name="Picture 2" descr="E:\Оля\01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628800"/>
            <a:ext cx="4464495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82718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6" name="Picture 2" descr="E:\Оля\004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844824"/>
            <a:ext cx="3456384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E:\Оля\01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772816"/>
            <a:ext cx="4248472" cy="3861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82244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314" name="Picture 2" descr="E:\Оля\01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276872"/>
            <a:ext cx="3816424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E:\Оля\00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276872"/>
            <a:ext cx="3779912" cy="3140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48159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Станции, спутники земли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5362" name="Picture 2" descr="E:\Оля\01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772816"/>
            <a:ext cx="3456384" cy="3823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E:\Оля\00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844824"/>
            <a:ext cx="3528392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48464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727192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Викторина для детей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17410" name="Picture 2" descr="E:\Оля\02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078360"/>
            <a:ext cx="3744416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E:\Оля\02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060848"/>
            <a:ext cx="3809396" cy="3877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898328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76</TotalTime>
  <Words>24</Words>
  <Application>Microsoft Office PowerPoint</Application>
  <PresentationFormat>Экран (4:3)</PresentationFormat>
  <Paragraphs>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Литейная</vt:lpstr>
      <vt:lpstr>Детям о космосе</vt:lpstr>
      <vt:lpstr>Парад планет</vt:lpstr>
      <vt:lpstr>Вид из космоса. Солнце, как раскаленный шар</vt:lpstr>
      <vt:lpstr>Белка и Стрелка</vt:lpstr>
      <vt:lpstr>Презентация PowerPoint</vt:lpstr>
      <vt:lpstr>Презентация PowerPoint</vt:lpstr>
      <vt:lpstr>Станции, спутники земли</vt:lpstr>
      <vt:lpstr>Викторина для детей</vt:lpstr>
    </vt:vector>
  </TitlesOfParts>
  <Company>SamForum.ws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SamLab.ws</dc:creator>
  <cp:lastModifiedBy>SamLab.ws</cp:lastModifiedBy>
  <cp:revision>42</cp:revision>
  <dcterms:created xsi:type="dcterms:W3CDTF">2020-04-06T04:28:56Z</dcterms:created>
  <dcterms:modified xsi:type="dcterms:W3CDTF">2020-04-06T06:05:22Z</dcterms:modified>
</cp:coreProperties>
</file>