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7" r:id="rId3"/>
    <p:sldId id="268" r:id="rId4"/>
    <p:sldId id="269" r:id="rId5"/>
    <p:sldId id="270" r:id="rId6"/>
    <p:sldId id="271" r:id="rId7"/>
    <p:sldId id="272" r:id="rId8"/>
    <p:sldId id="275" r:id="rId9"/>
    <p:sldId id="273" r:id="rId10"/>
    <p:sldId id="27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60032" y="142852"/>
            <a:ext cx="4283968" cy="18722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Юрий Алексеевич Гагарин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0" y="5473005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smtClean="0"/>
              <a:t>Презентация для детей средней группы (4-5 лет)</a:t>
            </a:r>
          </a:p>
          <a:p>
            <a:pPr algn="r"/>
            <a:r>
              <a:rPr lang="ru-RU" sz="1400" dirty="0" smtClean="0"/>
              <a:t>Подготовили воспитатели</a:t>
            </a:r>
            <a:r>
              <a:rPr lang="ru-RU" sz="1400" dirty="0" smtClean="0"/>
              <a:t>: ****</a:t>
            </a:r>
          </a:p>
          <a:p>
            <a:pPr algn="r"/>
            <a:endParaRPr lang="ru-RU" sz="1400" dirty="0" smtClean="0"/>
          </a:p>
          <a:p>
            <a:pPr algn="r"/>
            <a:endParaRPr lang="ru-RU" sz="1400" dirty="0" smtClean="0"/>
          </a:p>
          <a:p>
            <a:pPr algn="r"/>
            <a:endParaRPr lang="ru-RU" sz="1400" dirty="0" smtClean="0"/>
          </a:p>
          <a:p>
            <a:pPr algn="ctr"/>
            <a:r>
              <a:rPr lang="ru-RU" sz="1400" dirty="0" smtClean="0"/>
              <a:t>Город, год, наименование организации</a:t>
            </a:r>
            <a:endParaRPr lang="ru-RU" sz="1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57752" y="142852"/>
            <a:ext cx="4143404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 сожалению, Юрий Гагарин</a:t>
            </a:r>
            <a:r>
              <a:rPr lang="en-US" sz="2800" dirty="0" smtClean="0"/>
              <a:t> </a:t>
            </a:r>
            <a:r>
              <a:rPr lang="ru-RU" sz="2800" dirty="0" smtClean="0"/>
              <a:t> разбился во время испытания нового самолета в марте 1968 года. Причиной его гибели стала воздушная авария. Ему было всего 34 года.</a:t>
            </a:r>
          </a:p>
          <a:p>
            <a:r>
              <a:rPr lang="ru-RU" sz="2800" dirty="0" smtClean="0"/>
              <a:t>До сих пор во всем мире помнят о том, какой подвиг совершил Гагарин, открыв  для всего человечества возможность летать в космос.</a:t>
            </a:r>
            <a:endParaRPr lang="ru-RU" sz="2800" dirty="0"/>
          </a:p>
        </p:txBody>
      </p:sp>
      <p:pic>
        <p:nvPicPr>
          <p:cNvPr id="3" name="Рисунок 2" descr="гагарин-человек мир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692696"/>
            <a:ext cx="4289012" cy="516519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285884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  <p:pic>
        <p:nvPicPr>
          <p:cNvPr id="3" name="Рисунок 2" descr="gagarin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1643050"/>
            <a:ext cx="7111986" cy="400049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00562" y="6211669"/>
            <a:ext cx="46434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«Поехали!»</a:t>
            </a:r>
            <a:r>
              <a:rPr lang="ru-RU" sz="1200" dirty="0" smtClean="0"/>
              <a:t> — фраза, произнесённая  Юрием Гагариным во время старта первого пилотируемого космического корабля «Восток» 12 апреля 1961 года.</a:t>
            </a:r>
            <a:endParaRPr lang="ru-RU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928662" y="5715016"/>
            <a:ext cx="4773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«Он сказал: «Поехали!» и махнул рукой…» (с)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агарин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4480" y="1785926"/>
            <a:ext cx="5926983" cy="47971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 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Юрий Алексеевич Гагарин был выдающимся русским космонавтом. Он был первым человеком, который рискнул полететь в космос.</a:t>
            </a: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агарин-детств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571480"/>
            <a:ext cx="4114800" cy="60007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60032" y="500042"/>
            <a:ext cx="392681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Родился Юрий Гагарин  9 марта 1934 года, в маленькой деревушке под названием </a:t>
            </a:r>
            <a:r>
              <a:rPr lang="ru-RU" sz="3600" dirty="0" err="1" smtClean="0"/>
              <a:t>Клушино</a:t>
            </a:r>
            <a:r>
              <a:rPr lang="ru-RU" sz="3600" dirty="0" smtClean="0"/>
              <a:t>. Сегодня этот город носит название Гагарин –  в честь первого космонавта.</a:t>
            </a:r>
            <a:endParaRPr lang="ru-RU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500042"/>
            <a:ext cx="8820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Отец Гагарина был скромным работником, а его мама - дояркой.</a:t>
            </a:r>
            <a:endParaRPr lang="ru-RU" sz="3600" dirty="0"/>
          </a:p>
        </p:txBody>
      </p:sp>
      <p:pic>
        <p:nvPicPr>
          <p:cNvPr id="3" name="Рисунок 2" descr="гагарин-родител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2276872"/>
            <a:ext cx="6007361" cy="388476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2852"/>
            <a:ext cx="9144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 </a:t>
            </a:r>
            <a:r>
              <a:rPr lang="ru-RU" sz="2800" dirty="0" smtClean="0"/>
              <a:t> Юрий рос умным и активным мальчиком. Помимо Юрия, в семье было еще три ребенка. У будущего космонавта было непростое детство. Как и многие люди в те времена, его семья пострадала  от фашистов в годы Великой Отечественной войны. Вместе с матерью, братьями и сестрой он был вынужден жить в землянке во время войны.</a:t>
            </a:r>
            <a:endParaRPr lang="en-US" sz="2800" dirty="0" smtClean="0"/>
          </a:p>
          <a:p>
            <a:endParaRPr lang="ru-RU" sz="2400" dirty="0"/>
          </a:p>
        </p:txBody>
      </p:sp>
      <p:pic>
        <p:nvPicPr>
          <p:cNvPr id="3" name="Рисунок 2" descr="гагарин -дом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3286124"/>
            <a:ext cx="7620000" cy="31146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1472" y="6357958"/>
            <a:ext cx="80557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Дом семьи Гагариных                                               Юра (в светлой шапке) с товарищами</a:t>
            </a:r>
            <a:endParaRPr lang="ru-RU" sz="1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29256" y="714356"/>
            <a:ext cx="324036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Юрий Гагарин с отличием окончил школу и училище. Помимо учебы, он интересовался авиацией – самолетами и всем, что с ними связано. Поэтому решил получить еще одну профессию, и, отучившись, стал военным летчиком.</a:t>
            </a:r>
            <a:endParaRPr lang="ru-RU" sz="2800" dirty="0"/>
          </a:p>
        </p:txBody>
      </p:sp>
      <p:pic>
        <p:nvPicPr>
          <p:cNvPr id="3" name="Рисунок 2" descr="гагарин -летчик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332656"/>
            <a:ext cx="4671749" cy="609329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агарин-восток.jpg"/>
          <p:cNvPicPr>
            <a:picLocks noChangeAspect="1"/>
          </p:cNvPicPr>
          <p:nvPr/>
        </p:nvPicPr>
        <p:blipFill>
          <a:blip r:embed="rId2" cstate="print"/>
          <a:srcRect t="17523"/>
          <a:stretch>
            <a:fillRect/>
          </a:stretch>
        </p:blipFill>
        <p:spPr>
          <a:xfrm>
            <a:off x="214282" y="3000372"/>
            <a:ext cx="5455508" cy="33133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214290"/>
            <a:ext cx="9144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Первый полет в космос состоялся 12 апреля 1961 года. Гагарин стал первым космонавтом, облетевшим нашу планету Земля. Он провел в космосе там 108 минут (1 час 48 минут) в космическом корабле под названием «Восток». Позже, эта дата стала международным Днем космонавтики.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85720" y="6357958"/>
            <a:ext cx="8374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                    Старт ракеты «Восток»                                             Костюм космонавта </a:t>
            </a:r>
            <a:endParaRPr lang="ru-RU" dirty="0"/>
          </a:p>
        </p:txBody>
      </p:sp>
      <p:pic>
        <p:nvPicPr>
          <p:cNvPr id="6" name="Рисунок 5" descr="hello_html_2eea2d2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36" y="3000372"/>
            <a:ext cx="2598401" cy="335758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85728"/>
            <a:ext cx="4425760" cy="2928958"/>
          </a:xfrm>
          <a:prstGeom prst="rect">
            <a:avLst/>
          </a:prstGeom>
        </p:spPr>
      </p:pic>
      <p:pic>
        <p:nvPicPr>
          <p:cNvPr id="3" name="Рисунок 2" descr="6995ab9a385da8b55c043774067578ee_ce_1920x1008x0x345_fitted_1260x7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4744" y="3929066"/>
            <a:ext cx="5286380" cy="2773251"/>
          </a:xfrm>
          <a:prstGeom prst="rect">
            <a:avLst/>
          </a:prstGeom>
        </p:spPr>
      </p:pic>
      <p:pic>
        <p:nvPicPr>
          <p:cNvPr id="4" name="Рисунок 3" descr="90233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29190" y="500042"/>
            <a:ext cx="3821901" cy="2547934"/>
          </a:xfrm>
          <a:prstGeom prst="rect">
            <a:avLst/>
          </a:prstGeom>
        </p:spPr>
      </p:pic>
      <p:pic>
        <p:nvPicPr>
          <p:cNvPr id="5" name="Рисунок 4" descr="a4b6c7c10a04c12b814de69150294da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4282" y="4786322"/>
            <a:ext cx="2784722" cy="1857388"/>
          </a:xfrm>
          <a:prstGeom prst="rect">
            <a:avLst/>
          </a:prstGeom>
        </p:spPr>
      </p:pic>
      <p:pic>
        <p:nvPicPr>
          <p:cNvPr id="6" name="Рисунок 5" descr="Muzey-kosmonavtiki-i-vsyo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500166" y="3286124"/>
            <a:ext cx="2714644" cy="203598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14876" y="3000372"/>
            <a:ext cx="41434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Космическое питание.</a:t>
            </a:r>
          </a:p>
          <a:p>
            <a:r>
              <a:rPr lang="ru-RU" sz="2800" b="1" dirty="0" smtClean="0"/>
              <a:t>Еда для космонавтов.</a:t>
            </a:r>
            <a:endParaRPr lang="ru-RU" sz="28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99992" y="214290"/>
            <a:ext cx="464400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После этого полета Юрий Гагарин стал всемирно-известным героем. Он побывал во многих странах, где встречался с миллионами людей.</a:t>
            </a:r>
            <a:r>
              <a:rPr lang="en-US" sz="2800" dirty="0" smtClean="0"/>
              <a:t>.</a:t>
            </a:r>
            <a:endParaRPr lang="ru-RU" sz="2800" dirty="0"/>
          </a:p>
        </p:txBody>
      </p:sp>
      <p:pic>
        <p:nvPicPr>
          <p:cNvPr id="3" name="Рисунок 2" descr="гагарин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428604"/>
            <a:ext cx="4044165" cy="5971884"/>
          </a:xfrm>
          <a:prstGeom prst="rect">
            <a:avLst/>
          </a:prstGeom>
        </p:spPr>
      </p:pic>
      <p:pic>
        <p:nvPicPr>
          <p:cNvPr id="4" name="Рисунок 3" descr="гагарин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29322" y="2786058"/>
            <a:ext cx="2806957" cy="3723896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182</TotalTime>
  <Words>292</Words>
  <Application>Microsoft Office PowerPoint</Application>
  <PresentationFormat>Экран (4:3)</PresentationFormat>
  <Paragraphs>24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Юрий Алексеевич Гагарин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Mаксим</cp:lastModifiedBy>
  <cp:revision>40</cp:revision>
  <dcterms:created xsi:type="dcterms:W3CDTF">2015-03-31T16:10:38Z</dcterms:created>
  <dcterms:modified xsi:type="dcterms:W3CDTF">2020-04-06T08:12:49Z</dcterms:modified>
</cp:coreProperties>
</file>