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на 22 апреля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203519"/>
            <a:ext cx="8424936" cy="468052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Внимательно прочитайте текст на слайдах. Ответьте на вопросы по тексту.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Ответы можно напечатать в </a:t>
            </a:r>
            <a:r>
              <a:rPr lang="en-US" b="1" dirty="0" smtClean="0">
                <a:solidFill>
                  <a:srgbClr val="C00000"/>
                </a:solidFill>
              </a:rPr>
              <a:t>Word </a:t>
            </a:r>
            <a:r>
              <a:rPr lang="ru-RU" b="1" dirty="0" smtClean="0">
                <a:solidFill>
                  <a:srgbClr val="C00000"/>
                </a:solidFill>
              </a:rPr>
              <a:t>или написать от руки, сфотографировать или отсканировать и отправить по адресу </a:t>
            </a:r>
          </a:p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lic-2-chernikova@yandex.ru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299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" t="5203" b="15195"/>
          <a:stretch/>
        </p:blipFill>
        <p:spPr bwMode="auto">
          <a:xfrm>
            <a:off x="340962" y="227103"/>
            <a:ext cx="8551518" cy="6403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60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381642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b="1" dirty="0" smtClean="0"/>
              <a:t>Для чего нужно соблюдать нравственные нормы?</a:t>
            </a:r>
          </a:p>
          <a:p>
            <a:pPr marL="514350" indent="-514350">
              <a:buAutoNum type="arabicPeriod"/>
            </a:pPr>
            <a:r>
              <a:rPr lang="ru-RU" sz="4000" b="1" dirty="0" smtClean="0"/>
              <a:t>Что подразумевает сознательная дисциплина?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50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33" t="7586" r="7135" b="9888"/>
          <a:stretch/>
        </p:blipFill>
        <p:spPr bwMode="auto">
          <a:xfrm rot="16200000">
            <a:off x="3825588" y="-2458999"/>
            <a:ext cx="1556790" cy="864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65" y="159700"/>
            <a:ext cx="8640960" cy="990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2" t="7586" r="35535" b="9888"/>
          <a:stretch/>
        </p:blipFill>
        <p:spPr bwMode="auto">
          <a:xfrm rot="16200000">
            <a:off x="2494547" y="433670"/>
            <a:ext cx="4218878" cy="860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9377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3. </a:t>
            </a:r>
            <a:r>
              <a:rPr lang="ru-RU" sz="4000" b="1" dirty="0" smtClean="0"/>
              <a:t>Над </a:t>
            </a:r>
            <a:r>
              <a:rPr lang="ru-RU" sz="4000" b="1" dirty="0"/>
              <a:t>кем сложнее всего одержать победу?</a:t>
            </a:r>
          </a:p>
          <a:p>
            <a:pPr marL="0" indent="0">
              <a:buNone/>
            </a:pPr>
            <a:r>
              <a:rPr lang="ru-RU" sz="4000" b="1" dirty="0" smtClean="0"/>
              <a:t>4. Какое </a:t>
            </a:r>
            <a:r>
              <a:rPr lang="ru-RU" sz="4000" b="1" dirty="0"/>
              <a:t>качество можно считать источником всех действий человека?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53313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Домашнее задание  на 22 апреля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  на 22 апреля</dc:title>
  <dc:creator>Педагог-психолог</dc:creator>
  <cp:lastModifiedBy>Педагог-психолог</cp:lastModifiedBy>
  <cp:revision>1</cp:revision>
  <dcterms:created xsi:type="dcterms:W3CDTF">2020-04-06T07:05:18Z</dcterms:created>
  <dcterms:modified xsi:type="dcterms:W3CDTF">2020-04-06T07:13:36Z</dcterms:modified>
</cp:coreProperties>
</file>