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4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5E42D35-E53A-4F43-BA5E-DDFE8DF87B9C}">
          <p14:sldIdLst>
            <p14:sldId id="264"/>
          </p14:sldIdLst>
        </p14:section>
        <p14:section name="Раздел без заголовка" id="{597F9D98-5B91-42EA-BE6A-D8F0F14865ED}">
          <p14:sldIdLst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43" autoAdjust="0"/>
  </p:normalViewPr>
  <p:slideViewPr>
    <p:cSldViewPr>
      <p:cViewPr>
        <p:scale>
          <a:sx n="96" d="100"/>
          <a:sy n="96" d="100"/>
        </p:scale>
        <p:origin x="-1380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2CAAA-613E-4FC6-91C8-36B69FA660A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BC302-A073-4085-BC0A-8471B33A8F1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379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C302-A073-4085-BC0A-8471B33A8F1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13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5056E3-B743-479E-9720-7B64B3B85D57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169" y="476673"/>
            <a:ext cx="4377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2268" y="3717031"/>
            <a:ext cx="42277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378281"/>
            <a:ext cx="417646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836" y="432532"/>
            <a:ext cx="47525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5" y="188640"/>
            <a:ext cx="777686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6317" y="3356992"/>
            <a:ext cx="44137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бабушек и мам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Спешим поздравить мы с весной!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будет день прекрасным самым,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Отличным год очередной.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Уюта, доброты, вниманья,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и веселья вам.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всеми дружбы, пониманья,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Душевного тепла сердцам.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060" y="561228"/>
            <a:ext cx="3859355" cy="254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392" y="561228"/>
            <a:ext cx="4087981" cy="254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634034"/>
            <a:ext cx="4226381" cy="26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5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7" y="404664"/>
            <a:ext cx="6624736" cy="66693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Умелые руки не погибнут от скуки,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Нам ведь сделать всё по силам,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Будет добрым мир, красивым.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Наш девиз во всём, всегда: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«Делать добрые дела!»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Проявляем  креатив, получаем позитив!</a:t>
            </a:r>
            <a:endParaRPr lang="ru-RU" sz="2000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>
              <a:buNone/>
            </a:pPr>
            <a:endParaRPr lang="ru-RU" sz="2000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>
              <a:buNone/>
            </a:pPr>
            <a:endParaRPr lang="ru-RU" sz="2000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76672"/>
            <a:ext cx="355239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0" y="3326228"/>
            <a:ext cx="4992552" cy="2983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228"/>
            <a:ext cx="2783600" cy="298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94943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6719172</TotalTime>
  <Words>82</Words>
  <Application>Microsoft Office PowerPoint</Application>
  <PresentationFormat>Экран (4:3)</PresentationFormat>
  <Paragraphs>37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446</cp:revision>
  <dcterms:created xsi:type="dcterms:W3CDTF">2014-04-14T14:42:28Z</dcterms:created>
  <dcterms:modified xsi:type="dcterms:W3CDTF">2020-04-06T16:31:37Z</dcterms:modified>
</cp:coreProperties>
</file>