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3.wdp"/><Relationship Id="rId5" Type="http://schemas.openxmlformats.org/officeDocument/2006/relationships/image" Target="../media/image7.png"/><Relationship Id="rId4" Type="http://schemas.microsoft.com/office/2007/relationships/hdphoto" Target="../media/hdphoto2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31058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pic>
        <p:nvPicPr>
          <p:cNvPr id="5" name="Picture 4" descr="C:\Users\Мария\Desktop\Ladochki-fill-958x958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524" y="0"/>
            <a:ext cx="9134475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475656" y="1196752"/>
            <a:ext cx="655272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«Знакомство с творчеством художников -иллюстраторов»:</a:t>
            </a:r>
            <a: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i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Познавательная экскурсия в библиотеку: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5226002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4" descr="C:\Users\Мария\Desktop\Ladochki-fill-958x958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524" y="0"/>
            <a:ext cx="9134475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0" y="245871"/>
            <a:ext cx="4824537" cy="35283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687748" y="3140968"/>
            <a:ext cx="5245585" cy="35010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4731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C:\Users\Мария\Desktop\Ladochki-fill-958x958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524" y="0"/>
            <a:ext cx="9134475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1268" y="260648"/>
            <a:ext cx="4820703" cy="34087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12095" y="3141875"/>
            <a:ext cx="5231904" cy="3429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707777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C:\Users\Мария\Desktop\Ladochki-fill-958x958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524" y="0"/>
            <a:ext cx="9134475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59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332656"/>
            <a:ext cx="4968552" cy="33843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3284984"/>
            <a:ext cx="4752528" cy="312070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3141925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</Words>
  <Application>Microsoft Office PowerPoint</Application>
  <PresentationFormat>Экран (4:3)</PresentationFormat>
  <Paragraphs>1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</cp:revision>
  <dcterms:created xsi:type="dcterms:W3CDTF">2020-04-06T04:42:42Z</dcterms:created>
  <dcterms:modified xsi:type="dcterms:W3CDTF">2020-04-06T04:49:04Z</dcterms:modified>
</cp:coreProperties>
</file>