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0" r:id="rId3"/>
    <p:sldId id="261" r:id="rId4"/>
    <p:sldId id="262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59839-D097-4D36-8FA3-E599D9F8428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9E04F-823B-44DF-A4CD-094F23AD0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460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9E04F-823B-44DF-A4CD-094F23AD092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474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DDD4-1076-477F-AF6C-BD3D1C40914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5534-02B5-4EC8-B878-11A607792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06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DDD4-1076-477F-AF6C-BD3D1C40914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5534-02B5-4EC8-B878-11A607792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31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DDD4-1076-477F-AF6C-BD3D1C40914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5534-02B5-4EC8-B878-11A6077927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4308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DDD4-1076-477F-AF6C-BD3D1C40914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5534-02B5-4EC8-B878-11A607792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582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DDD4-1076-477F-AF6C-BD3D1C40914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5534-02B5-4EC8-B878-11A6077927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5817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DDD4-1076-477F-AF6C-BD3D1C40914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5534-02B5-4EC8-B878-11A607792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3738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DDD4-1076-477F-AF6C-BD3D1C40914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5534-02B5-4EC8-B878-11A607792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527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DDD4-1076-477F-AF6C-BD3D1C40914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5534-02B5-4EC8-B878-11A607792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55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DDD4-1076-477F-AF6C-BD3D1C40914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5534-02B5-4EC8-B878-11A607792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070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DDD4-1076-477F-AF6C-BD3D1C40914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5534-02B5-4EC8-B878-11A607792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508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DDD4-1076-477F-AF6C-BD3D1C40914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5534-02B5-4EC8-B878-11A607792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131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DDD4-1076-477F-AF6C-BD3D1C40914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5534-02B5-4EC8-B878-11A607792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662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DDD4-1076-477F-AF6C-BD3D1C40914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5534-02B5-4EC8-B878-11A607792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463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DDD4-1076-477F-AF6C-BD3D1C40914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5534-02B5-4EC8-B878-11A607792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77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DDD4-1076-477F-AF6C-BD3D1C40914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5534-02B5-4EC8-B878-11A607792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680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DDD4-1076-477F-AF6C-BD3D1C40914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5534-02B5-4EC8-B878-11A607792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041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FDDD4-1076-477F-AF6C-BD3D1C40914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37F5534-02B5-4EC8-B878-11A607792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41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-tula.ru/files/p00301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23889" y="4079631"/>
            <a:ext cx="994721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</a:rPr>
              <a:t>Эксперимент с водой</a:t>
            </a:r>
          </a:p>
          <a:p>
            <a:r>
              <a:rPr lang="ru-RU" sz="8000" b="1" dirty="0" smtClean="0">
                <a:solidFill>
                  <a:schemeClr val="bg1"/>
                </a:solidFill>
              </a:rPr>
              <a:t>«Как окрасить воду?»</a:t>
            </a:r>
            <a:endParaRPr lang="ru-RU" sz="8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47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.tcdn.co/235/939/23593923-e922-3b8b-b1d4-677843c9a42b/1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6702" y="109182"/>
            <a:ext cx="6857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voice-2019-04-17-19-3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91403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60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9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ilikonmold.ru/image/cache/catalog/2018/iyli/2017-02-27_135903-1200x800-1200x8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0"/>
            <a:ext cx="10672548" cy="688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53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40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707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p.userapi.com/c846124/v846124937/ebc6c/L1SdrNGNG8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3747" y="150125"/>
            <a:ext cx="7118683" cy="670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17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328</TotalTime>
  <Words>9</Words>
  <Application>Microsoft Office PowerPoint</Application>
  <PresentationFormat>Широкоэкранный</PresentationFormat>
  <Paragraphs>3</Paragraphs>
  <Slides>6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It</dc:creator>
  <cp:lastModifiedBy>кэмал</cp:lastModifiedBy>
  <cp:revision>16</cp:revision>
  <dcterms:created xsi:type="dcterms:W3CDTF">2019-03-04T14:53:44Z</dcterms:created>
  <dcterms:modified xsi:type="dcterms:W3CDTF">2020-04-06T16:08:27Z</dcterms:modified>
</cp:coreProperties>
</file>