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E8F91F-767B-479F-9530-3D48FB1D85CE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7C566F0-1411-44F0-8E14-83B36E10C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85852" y="1714488"/>
            <a:ext cx="75724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ФРАЗЕОЛОГИЗМЫ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786190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Работу выполнила: Матафонова Н.Н., учитель начальных классов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МБОУ «СОШ №1»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г. Северобайкальска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9190" y="1428736"/>
            <a:ext cx="3837489" cy="2571768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42913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Из школы Саша побежал</a:t>
            </a:r>
          </a:p>
          <a:p>
            <a:pPr algn="just"/>
            <a:r>
              <a:rPr lang="ru-RU" sz="2000" dirty="0" smtClean="0"/>
              <a:t>На секцию дзюдо в спортзал,</a:t>
            </a:r>
          </a:p>
          <a:p>
            <a:pPr algn="just"/>
            <a:r>
              <a:rPr lang="ru-RU" sz="2000" dirty="0" smtClean="0"/>
              <a:t>Оттуда в радиокружок,</a:t>
            </a:r>
          </a:p>
          <a:p>
            <a:pPr algn="just"/>
            <a:r>
              <a:rPr lang="ru-RU" sz="2000" dirty="0" smtClean="0"/>
              <a:t>Затем порисовал часок,</a:t>
            </a:r>
          </a:p>
          <a:p>
            <a:pPr algn="just"/>
            <a:r>
              <a:rPr lang="ru-RU" sz="2000" dirty="0" smtClean="0"/>
              <a:t>Пошёл на хор, он любит петь.</a:t>
            </a:r>
          </a:p>
          <a:p>
            <a:pPr algn="just"/>
            <a:r>
              <a:rPr lang="ru-RU" sz="2000" dirty="0" smtClean="0"/>
              <a:t>Вертелся, чтобы всё успеть,</a:t>
            </a:r>
          </a:p>
          <a:p>
            <a:pPr algn="just"/>
            <a:r>
              <a:rPr lang="ru-RU" sz="2000" dirty="0" smtClean="0"/>
              <a:t>Как будто белка в колесе,</a:t>
            </a:r>
          </a:p>
          <a:p>
            <a:pPr algn="just"/>
            <a:r>
              <a:rPr lang="ru-RU" sz="2000" dirty="0" smtClean="0"/>
              <a:t>Зато дела он сделал все!</a:t>
            </a:r>
          </a:p>
          <a:p>
            <a:pPr algn="just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85728"/>
            <a:ext cx="54701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белка в колесе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000636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«Как белка в колесе» </a:t>
            </a:r>
            <a:r>
              <a:rPr lang="ru-RU" sz="2000" dirty="0" smtClean="0"/>
              <a:t>скажут о человеке, который занят множеством дел и хлопот.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57818" y="1285860"/>
            <a:ext cx="3213031" cy="3429024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42913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142984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Илюша избалован очень,</a:t>
            </a:r>
          </a:p>
          <a:p>
            <a:pPr algn="just"/>
            <a:r>
              <a:rPr lang="ru-RU" sz="2000" dirty="0" smtClean="0"/>
              <a:t>Он делать ничего не хочет.</a:t>
            </a:r>
          </a:p>
          <a:p>
            <a:pPr algn="just"/>
            <a:r>
              <a:rPr lang="ru-RU" sz="2000" dirty="0" smtClean="0"/>
              <a:t>А бабушка, сестра и мама</a:t>
            </a:r>
          </a:p>
          <a:p>
            <a:pPr algn="just"/>
            <a:r>
              <a:rPr lang="ru-RU" sz="2000" dirty="0" smtClean="0"/>
              <a:t>Над ним вздохнуть боятся прямо.</a:t>
            </a:r>
          </a:p>
          <a:p>
            <a:pPr algn="just"/>
            <a:r>
              <a:rPr lang="ru-RU" sz="2000" dirty="0" smtClean="0"/>
              <a:t>Привык как в масле сыр кататься,</a:t>
            </a:r>
          </a:p>
          <a:p>
            <a:pPr algn="just"/>
            <a:r>
              <a:rPr lang="ru-RU" sz="2000" dirty="0" smtClean="0"/>
              <a:t>Не хочет жизнь Илья менять.</a:t>
            </a:r>
          </a:p>
          <a:p>
            <a:pPr algn="just"/>
            <a:r>
              <a:rPr lang="ru-RU" sz="2000" dirty="0" smtClean="0"/>
              <a:t>Зачем учиться, напрягаться, </a:t>
            </a:r>
          </a:p>
          <a:p>
            <a:pPr algn="just"/>
            <a:r>
              <a:rPr lang="ru-RU" sz="2000" dirty="0" smtClean="0"/>
              <a:t>К чему-то силы прилагать?</a:t>
            </a:r>
          </a:p>
          <a:p>
            <a:pPr algn="just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290"/>
            <a:ext cx="74147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Кататься как сыр в масле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000636"/>
            <a:ext cx="3571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«Кататься как сыр в масле» </a:t>
            </a:r>
            <a:r>
              <a:rPr lang="ru-RU" sz="2000" dirty="0" smtClean="0"/>
              <a:t>означает жить в довольстве и достатке, </a:t>
            </a:r>
            <a:r>
              <a:rPr lang="ru-RU" sz="2000" dirty="0" smtClean="0"/>
              <a:t>ни </a:t>
            </a:r>
            <a:r>
              <a:rPr lang="ru-RU" sz="2000" dirty="0" smtClean="0"/>
              <a:t>в чём себе не </a:t>
            </a:r>
            <a:r>
              <a:rPr lang="ru-RU" sz="2000" dirty="0" smtClean="0"/>
              <a:t>отказывая.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1142984"/>
            <a:ext cx="67866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dirty="0" smtClean="0"/>
              <a:t>Журнал «Веселые уроки», 2009, март</a:t>
            </a:r>
          </a:p>
          <a:p>
            <a:pPr algn="just">
              <a:buFont typeface="Arial" pitchFamily="34" charset="0"/>
              <a:buChar char="•"/>
            </a:pPr>
            <a:endParaRPr lang="ru-RU" sz="28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http://fraze.ru/index.php/frazeologizm</a:t>
            </a:r>
            <a:r>
              <a:rPr lang="ru-RU" sz="2800" dirty="0" smtClean="0"/>
              <a:t> </a:t>
            </a:r>
          </a:p>
          <a:p>
            <a:pPr algn="just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290"/>
            <a:ext cx="50562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Используемые ресурсы</a:t>
            </a:r>
            <a:endParaRPr lang="ru-RU" sz="36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1214422"/>
            <a:ext cx="7715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/>
              <a:t> </a:t>
            </a:r>
            <a:r>
              <a:rPr lang="ru-RU" sz="3200" b="1" u="sng" dirty="0" smtClean="0"/>
              <a:t>Фразеологизмы </a:t>
            </a:r>
            <a:r>
              <a:rPr lang="ru-RU" sz="3200" dirty="0" smtClean="0"/>
              <a:t>— это устойчивое сочетание слов, то есть </a:t>
            </a:r>
            <a:r>
              <a:rPr lang="ru-RU" sz="3200" b="1" dirty="0" smtClean="0"/>
              <a:t>с неизменным порядком</a:t>
            </a:r>
            <a:r>
              <a:rPr lang="ru-RU" sz="3200" dirty="0" smtClean="0"/>
              <a:t>, которые в свою очередь, </a:t>
            </a:r>
            <a:r>
              <a:rPr lang="ru-RU" sz="3200" b="1" dirty="0" smtClean="0"/>
              <a:t>по отдельности не означают всё то же самое, что вместе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27338" y="1380158"/>
            <a:ext cx="3522658" cy="3834791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07194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Андрей мешок конфет купил,</a:t>
            </a:r>
          </a:p>
          <a:p>
            <a:pPr algn="just"/>
            <a:r>
              <a:rPr lang="ru-RU" sz="2000" dirty="0" smtClean="0"/>
              <a:t>Всех в классе ими угостил.</a:t>
            </a:r>
          </a:p>
          <a:p>
            <a:pPr algn="just"/>
            <a:r>
              <a:rPr lang="ru-RU" sz="2000" dirty="0" smtClean="0"/>
              <a:t>А вот Денису дать конфету</a:t>
            </a:r>
          </a:p>
          <a:p>
            <a:pPr algn="just"/>
            <a:r>
              <a:rPr lang="ru-RU" sz="2000" dirty="0" smtClean="0"/>
              <a:t>Забыл Андрей. Обидно это.</a:t>
            </a:r>
          </a:p>
          <a:p>
            <a:pPr algn="just"/>
            <a:r>
              <a:rPr lang="ru-RU" sz="2000" dirty="0" smtClean="0"/>
              <a:t>Денис поссорился с Андреем,</a:t>
            </a:r>
          </a:p>
          <a:p>
            <a:pPr algn="just"/>
            <a:r>
              <a:rPr lang="ru-RU" sz="2000" dirty="0" smtClean="0"/>
              <a:t>Теперь на друга зуб имеет.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14290"/>
            <a:ext cx="59829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Иметь зуб на кого-то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714884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«Иметь зуб на кого-то» </a:t>
            </a:r>
            <a:r>
              <a:rPr lang="ru-RU" sz="2000" dirty="0" smtClean="0"/>
              <a:t>значит обозлиться, затаить на него злость.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57818" y="1500174"/>
            <a:ext cx="3522658" cy="3446964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143380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Снова на контрольной Ира</a:t>
            </a:r>
          </a:p>
          <a:p>
            <a:pPr algn="just"/>
            <a:r>
              <a:rPr lang="ru-RU" sz="2000" dirty="0" smtClean="0"/>
              <a:t>Всех подружек обхитрила.</a:t>
            </a:r>
          </a:p>
          <a:p>
            <a:pPr algn="just"/>
            <a:r>
              <a:rPr lang="ru-RU" sz="2000" dirty="0" smtClean="0"/>
              <a:t>Всё у них смогла списать</a:t>
            </a:r>
          </a:p>
          <a:p>
            <a:pPr algn="just"/>
            <a:r>
              <a:rPr lang="ru-RU" sz="2000" dirty="0" smtClean="0"/>
              <a:t>И тетрадку первой сдать.</a:t>
            </a:r>
          </a:p>
          <a:p>
            <a:pPr algn="just">
              <a:buFontTx/>
              <a:buChar char="-"/>
            </a:pPr>
            <a:r>
              <a:rPr lang="ru-RU" sz="2000" dirty="0" smtClean="0"/>
              <a:t>Ничего я не учила,</a:t>
            </a:r>
          </a:p>
          <a:p>
            <a:pPr algn="just">
              <a:buFontTx/>
              <a:buChar char="-"/>
            </a:pPr>
            <a:r>
              <a:rPr lang="ru-RU" sz="2000" dirty="0" smtClean="0"/>
              <a:t>А пятёрку получила, -</a:t>
            </a:r>
          </a:p>
          <a:p>
            <a:pPr algn="just"/>
            <a:r>
              <a:rPr lang="ru-RU" sz="2000" dirty="0" smtClean="0"/>
              <a:t>Брату хвастает Иришка,</a:t>
            </a:r>
          </a:p>
          <a:p>
            <a:pPr algn="just"/>
            <a:r>
              <a:rPr lang="ru-RU" sz="2000" dirty="0" smtClean="0"/>
              <a:t>Всё играет в «кошки-мышки».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14290"/>
            <a:ext cx="70615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Играть в кошки-мышки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857760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«Играть в кошки-мышки» </a:t>
            </a:r>
            <a:r>
              <a:rPr lang="ru-RU" sz="2000" dirty="0" smtClean="0"/>
              <a:t>означает хитрить, обманывать кого-то, что-то скрывать.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85860"/>
            <a:ext cx="3522658" cy="4035780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07194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- Мамочки, как я устала!-</a:t>
            </a:r>
          </a:p>
          <a:p>
            <a:pPr algn="just"/>
            <a:r>
              <a:rPr lang="ru-RU" sz="2000" dirty="0" smtClean="0"/>
              <a:t>Причитать Оксана стала.</a:t>
            </a:r>
          </a:p>
          <a:p>
            <a:pPr algn="just"/>
            <a:r>
              <a:rPr lang="ru-RU" sz="2000" dirty="0" smtClean="0"/>
              <a:t>На диване средь подушек</a:t>
            </a:r>
          </a:p>
          <a:p>
            <a:pPr algn="just"/>
            <a:r>
              <a:rPr lang="ru-RU" sz="2000" dirty="0" smtClean="0"/>
              <a:t>Била девочка баклуши.</a:t>
            </a:r>
          </a:p>
          <a:p>
            <a:pPr algn="just"/>
            <a:r>
              <a:rPr lang="ru-RU" sz="2000" dirty="0" smtClean="0"/>
              <a:t>Ей бездельничать с утра каждый день охота.</a:t>
            </a:r>
          </a:p>
          <a:p>
            <a:pPr algn="just"/>
            <a:r>
              <a:rPr lang="ru-RU" sz="2000" dirty="0" smtClean="0"/>
              <a:t>Любит Ксюша бить баклуши до седьмого пота.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14290"/>
            <a:ext cx="53975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БИТЬ БАКЛУШИ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4786322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«Бьёт баклуши» </a:t>
            </a:r>
            <a:r>
              <a:rPr lang="ru-RU" sz="2000" dirty="0" smtClean="0"/>
              <a:t>говорят о тех, кто проводит время без пользы, бездельничает.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57818" y="1387010"/>
            <a:ext cx="3522658" cy="3833480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07194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Алёша в школу на урок</a:t>
            </a:r>
          </a:p>
          <a:p>
            <a:pPr algn="just"/>
            <a:r>
              <a:rPr lang="ru-RU" sz="2000" dirty="0" smtClean="0"/>
              <a:t>Бежит, спешит – вот-вот звонок.</a:t>
            </a:r>
          </a:p>
          <a:p>
            <a:pPr algn="just"/>
            <a:r>
              <a:rPr lang="ru-RU" sz="2000" dirty="0" smtClean="0"/>
              <a:t>Вчера он целый день гулял,</a:t>
            </a:r>
          </a:p>
          <a:p>
            <a:pPr algn="just"/>
            <a:r>
              <a:rPr lang="ru-RU" sz="2000" dirty="0" smtClean="0"/>
              <a:t>С друзьями во дворе играл.</a:t>
            </a:r>
          </a:p>
          <a:p>
            <a:pPr algn="just"/>
            <a:r>
              <a:rPr lang="ru-RU" sz="2000" dirty="0" smtClean="0"/>
              <a:t>Учить уроки к ночи стал –</a:t>
            </a:r>
          </a:p>
          <a:p>
            <a:pPr algn="just"/>
            <a:r>
              <a:rPr lang="ru-RU" sz="2000" dirty="0" smtClean="0"/>
              <a:t>С постели утром еле встал.</a:t>
            </a:r>
          </a:p>
          <a:p>
            <a:pPr algn="just"/>
            <a:r>
              <a:rPr lang="ru-RU" sz="2000" dirty="0" smtClean="0"/>
              <a:t>Бежит он высунув язык,</a:t>
            </a:r>
          </a:p>
          <a:p>
            <a:pPr algn="just"/>
            <a:r>
              <a:rPr lang="ru-RU" sz="2000" dirty="0" smtClean="0"/>
              <a:t>Опять проспал наш ученик.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14290"/>
            <a:ext cx="63321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Бежать высунув язык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4786322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«Бежать высунув язык» </a:t>
            </a:r>
            <a:r>
              <a:rPr lang="ru-RU" sz="2000" dirty="0" smtClean="0"/>
              <a:t>означает бежать очень быстро, из последних сил.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57752" y="1357298"/>
            <a:ext cx="4022724" cy="3143271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42913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Что за вид у нашей Кати?</a:t>
            </a:r>
          </a:p>
          <a:p>
            <a:pPr algn="just"/>
            <a:r>
              <a:rPr lang="ru-RU" sz="2000" dirty="0" smtClean="0"/>
              <a:t>На урок пришла в халате,</a:t>
            </a:r>
          </a:p>
          <a:p>
            <a:pPr algn="just"/>
            <a:r>
              <a:rPr lang="ru-RU" sz="2000" dirty="0" smtClean="0"/>
              <a:t>А под ним пижама.</a:t>
            </a:r>
          </a:p>
          <a:p>
            <a:pPr algn="just"/>
            <a:r>
              <a:rPr lang="ru-RU" sz="2000" dirty="0" smtClean="0"/>
              <a:t>Уморила прямо!</a:t>
            </a:r>
          </a:p>
          <a:p>
            <a:pPr algn="just"/>
            <a:r>
              <a:rPr lang="ru-RU" sz="2000" dirty="0" smtClean="0"/>
              <a:t>Ни косичек, ни бантов,</a:t>
            </a:r>
          </a:p>
          <a:p>
            <a:pPr algn="just"/>
            <a:r>
              <a:rPr lang="ru-RU" sz="2000" dirty="0" smtClean="0"/>
              <a:t>И кроссовки без шнурков!</a:t>
            </a:r>
          </a:p>
          <a:p>
            <a:pPr algn="just"/>
            <a:r>
              <a:rPr lang="ru-RU" sz="2000" dirty="0" smtClean="0"/>
              <a:t>Видно, Катя проспала,</a:t>
            </a:r>
          </a:p>
          <a:p>
            <a:pPr algn="just"/>
            <a:r>
              <a:rPr lang="ru-RU" sz="2000" dirty="0" smtClean="0"/>
              <a:t>В чём была, в том и пошла,</a:t>
            </a:r>
          </a:p>
          <a:p>
            <a:pPr algn="just"/>
            <a:r>
              <a:rPr lang="ru-RU" sz="2000" dirty="0" smtClean="0"/>
              <a:t>Одевалась соня наспех,</a:t>
            </a:r>
          </a:p>
          <a:p>
            <a:pPr algn="just"/>
            <a:r>
              <a:rPr lang="ru-RU" sz="2000" dirty="0" smtClean="0"/>
              <a:t>Получилось курам на смех!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85728"/>
            <a:ext cx="422385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Курам на смех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000636"/>
            <a:ext cx="3571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«Курам на смех» </a:t>
            </a:r>
            <a:r>
              <a:rPr lang="ru-RU" sz="2000" dirty="0" smtClean="0"/>
              <a:t>скажут о чём-то таком нелепом, что даже куры над этим бы посмеялись.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88150" y="1357298"/>
            <a:ext cx="2961928" cy="3143271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42913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Во дворе драчун-мальчишка</a:t>
            </a:r>
          </a:p>
          <a:p>
            <a:pPr algn="just"/>
            <a:r>
              <a:rPr lang="ru-RU" sz="2000" dirty="0" smtClean="0"/>
              <a:t>Что-то разошёлся слишком.</a:t>
            </a:r>
          </a:p>
          <a:p>
            <a:pPr algn="just"/>
            <a:r>
              <a:rPr lang="ru-RU" sz="2000" dirty="0" smtClean="0"/>
              <a:t>Начал бабушкам грубить,</a:t>
            </a:r>
          </a:p>
          <a:p>
            <a:pPr algn="just"/>
            <a:r>
              <a:rPr lang="ru-RU" sz="2000" dirty="0" smtClean="0"/>
              <a:t>Малышей хотел побить.</a:t>
            </a:r>
          </a:p>
          <a:p>
            <a:pPr algn="just"/>
            <a:r>
              <a:rPr lang="ru-RU" sz="2000" dirty="0" smtClean="0"/>
              <a:t>Только не стерпел Егор,</a:t>
            </a:r>
          </a:p>
          <a:p>
            <a:pPr algn="just"/>
            <a:r>
              <a:rPr lang="ru-RU" sz="2000" dirty="0" smtClean="0"/>
              <a:t>Драчуну он дал отпор:</a:t>
            </a:r>
          </a:p>
          <a:p>
            <a:pPr algn="just"/>
            <a:r>
              <a:rPr lang="ru-RU" sz="2000" dirty="0" smtClean="0"/>
              <a:t>-Убирайся-ка от сель</a:t>
            </a:r>
          </a:p>
          <a:p>
            <a:pPr algn="just"/>
            <a:r>
              <a:rPr lang="ru-RU" sz="2000" dirty="0" smtClean="0"/>
              <a:t>Ты за тридевять земель!</a:t>
            </a:r>
          </a:p>
          <a:p>
            <a:pPr algn="just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85728"/>
            <a:ext cx="58924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тридевять земель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000636"/>
            <a:ext cx="357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«За тридевять земель» </a:t>
            </a:r>
            <a:r>
              <a:rPr lang="ru-RU" sz="2000" dirty="0" smtClean="0"/>
              <a:t>значит очень-очень далеко.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86380" y="1357298"/>
            <a:ext cx="3552367" cy="2643206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429132"/>
            <a:ext cx="24802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означает?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14422"/>
            <a:ext cx="37147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На окружающем мире Наташа</a:t>
            </a:r>
          </a:p>
          <a:p>
            <a:pPr algn="just"/>
            <a:r>
              <a:rPr lang="ru-RU" sz="2000" dirty="0" smtClean="0"/>
              <a:t>Всё перепутать умудрилась.</a:t>
            </a:r>
          </a:p>
          <a:p>
            <a:pPr algn="just"/>
            <a:r>
              <a:rPr lang="ru-RU" sz="2000" dirty="0" smtClean="0"/>
              <a:t>Даже учительница наша её рассказу удивилась:</a:t>
            </a:r>
          </a:p>
          <a:p>
            <a:pPr algn="just"/>
            <a:r>
              <a:rPr lang="ru-RU" sz="2000" dirty="0" smtClean="0"/>
              <a:t>-Да </a:t>
            </a:r>
            <a:r>
              <a:rPr lang="ru-RU" sz="2000" dirty="0" smtClean="0"/>
              <a:t>ты совсем не понимаешь</a:t>
            </a:r>
          </a:p>
          <a:p>
            <a:pPr algn="just"/>
            <a:r>
              <a:rPr lang="ru-RU" sz="2000" dirty="0" smtClean="0"/>
              <a:t>То, что сейчас мне отвечаешь.</a:t>
            </a:r>
          </a:p>
          <a:p>
            <a:pPr algn="just"/>
            <a:r>
              <a:rPr lang="ru-RU" sz="2000" dirty="0" smtClean="0"/>
              <a:t>Поверь, на карте мира странно</a:t>
            </a:r>
          </a:p>
          <a:p>
            <a:pPr algn="just"/>
            <a:r>
              <a:rPr lang="ru-RU" sz="2000" dirty="0" smtClean="0"/>
              <a:t>Разыскивать такие страны.</a:t>
            </a:r>
          </a:p>
          <a:p>
            <a:pPr algn="just"/>
            <a:r>
              <a:rPr lang="ru-RU" sz="2000" dirty="0" smtClean="0"/>
              <a:t>Хоть уши наши пожалей,</a:t>
            </a:r>
          </a:p>
          <a:p>
            <a:pPr algn="just"/>
            <a:r>
              <a:rPr lang="ru-RU" sz="2000" dirty="0" smtClean="0"/>
              <a:t>Ведь каша в голове твоей.</a:t>
            </a:r>
          </a:p>
          <a:p>
            <a:pPr algn="just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85728"/>
            <a:ext cx="42013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Каша в голове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000636"/>
            <a:ext cx="3571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«Каша в голове» </a:t>
            </a:r>
            <a:r>
              <a:rPr lang="ru-RU" sz="2000" dirty="0" smtClean="0"/>
              <a:t>означает путаницу, полную неразбериху в мыслях.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263</TotalTime>
  <Words>606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Windows 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7</cp:lastModifiedBy>
  <cp:revision>42</cp:revision>
  <dcterms:created xsi:type="dcterms:W3CDTF">2019-04-02T15:20:21Z</dcterms:created>
  <dcterms:modified xsi:type="dcterms:W3CDTF">2019-04-03T10:20:26Z</dcterms:modified>
</cp:coreProperties>
</file>