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7" r:id="rId3"/>
    <p:sldId id="258" r:id="rId4"/>
    <p:sldId id="260" r:id="rId5"/>
    <p:sldId id="259" r:id="rId6"/>
    <p:sldId id="261" r:id="rId7"/>
    <p:sldId id="262" r:id="rId8"/>
    <p:sldId id="266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FBAA6-B5E2-4438-989E-5D54656CD4B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C4685-B98C-4301-9304-9FE2F5FC6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8667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C4685-B98C-4301-9304-9FE2F5FC6DD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10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41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81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34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169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85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76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1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46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22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075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7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5588F-FD53-4D34-B35E-C9B36313931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6C26F-0A7A-40D3-A034-0017F578B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9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Arial Black" pitchFamily="34" charset="0"/>
              </a:rPr>
              <a:t>ГБОУ «Специальная коррекционная общеобразовательная школа-интернат № 2»</a:t>
            </a:r>
            <a:endParaRPr lang="ru-RU" sz="18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57332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Улан-Удэ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5085185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Arial Black" pitchFamily="34" charset="0"/>
              </a:rPr>
              <a:t> Составил: </a:t>
            </a:r>
            <a:r>
              <a:rPr lang="ru-RU" sz="1600" b="1" dirty="0" err="1" smtClean="0">
                <a:latin typeface="Arial Black" pitchFamily="34" charset="0"/>
              </a:rPr>
              <a:t>Цыремпилова</a:t>
            </a:r>
            <a:r>
              <a:rPr lang="ru-RU" sz="1600" b="1" dirty="0" smtClean="0">
                <a:latin typeface="Arial Black" pitchFamily="34" charset="0"/>
              </a:rPr>
              <a:t> М.П.</a:t>
            </a:r>
            <a:endParaRPr lang="ru-RU" sz="1600" b="1" dirty="0">
              <a:latin typeface="Arial Black" pitchFamily="34" charset="0"/>
            </a:endParaRPr>
          </a:p>
        </p:txBody>
      </p:sp>
      <p:pic>
        <p:nvPicPr>
          <p:cNvPr id="1026" name="Picture 2" descr="C:\Users\Рита\Downloads\fdviu ofh9o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529579" cy="3455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Голуби мира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http://t0.gstatic.com/images?q=tbn:ANd9GcR1FxWXpxT3iD2kSkIQJW6OfmgiEtCHAOP9SQTgD3ctWfeasdUC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4" y="1700808"/>
            <a:ext cx="3096344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Летите, голуби, летите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Для вас нигде преграды 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нет!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Несите, голуби, несите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Всем людям мира наш привет!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90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«Голубка Пикассо»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Autofit/>
          </a:bodyPr>
          <a:lstStyle/>
          <a:p>
            <a:r>
              <a:rPr lang="ru-RU" sz="2200" b="1" i="0" dirty="0" smtClean="0">
                <a:effectLst/>
                <a:latin typeface="Times New Roman" pitchFamily="18" charset="0"/>
                <a:cs typeface="Times New Roman" pitchFamily="18" charset="0"/>
              </a:rPr>
              <a:t>В 1949 году в Париже проходил первый Всемирный конгресс сторонников мира.</a:t>
            </a:r>
          </a:p>
          <a:p>
            <a:r>
              <a:rPr lang="ru-RU" sz="2200" b="1" i="0" dirty="0" smtClean="0">
                <a:effectLst/>
                <a:latin typeface="Times New Roman" pitchFamily="18" charset="0"/>
                <a:cs typeface="Times New Roman" pitchFamily="18" charset="0"/>
              </a:rPr>
              <a:t>Эмблему конгресса нарисовал Пабло Пикассо, на ней изображён белый голубь, несущий в клюве оливковую ветвь - символ мира. </a:t>
            </a:r>
          </a:p>
          <a:p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Пабло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Пикассо изображал 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белого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голубя мира 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разных вариантах. </a:t>
            </a:r>
            <a:endParaRPr lang="ru-RU" sz="2200" b="1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200" b="1" i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F:\2283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789" y="1268760"/>
            <a:ext cx="3455665" cy="24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serigrafia-el-rostro-de-la-paz-de-pablo-picasso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3455665" cy="241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9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Голуби-почтовики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Великой Отечественной войне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голуби сыграли большую роль. Они доставляли  военную почту, когда была нарушена кабельная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проволочная радиосвязь.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600" b="1" dirty="0">
                <a:ea typeface="Calibri"/>
                <a:cs typeface="Times New Roman"/>
              </a:rPr>
              <a:t> 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Всего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за годы войны почтовыми голубями доставлено более 15000 </a:t>
            </a:r>
            <a:r>
              <a:rPr lang="ru-RU" sz="1600" b="1" dirty="0" err="1">
                <a:latin typeface="Times New Roman" pitchFamily="18" charset="0"/>
                <a:ea typeface="Calibri"/>
                <a:cs typeface="Times New Roman" pitchFamily="18" charset="0"/>
              </a:rPr>
              <a:t>голубеграмм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Голуби представляли собой такую угрозу для врага, что нацисты специально отдавали приказы снайперам отстреливать голубей и даже натаскивали ястребов, которые исполняли роль истребителей. </a:t>
            </a:r>
            <a:endParaRPr lang="ru-RU" sz="1600" dirty="0"/>
          </a:p>
        </p:txBody>
      </p:sp>
      <p:pic>
        <p:nvPicPr>
          <p:cNvPr id="5" name="Picture 2" descr="http://smiletv.org/wp-content/uploads/2012/05/dov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597" y="1340768"/>
            <a:ext cx="37444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sciencer.ru/img/5906661085417866-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3672408" cy="294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40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Голуби-разведчики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1268760"/>
            <a:ext cx="4330824" cy="485740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b="1" dirty="0">
                <a:latin typeface="Arial Black" pitchFamily="34" charset="0"/>
                <a:ea typeface="Calibri"/>
                <a:cs typeface="Times New Roman"/>
              </a:rPr>
              <a:t> </a:t>
            </a:r>
            <a:endParaRPr lang="ru-RU" sz="7200" dirty="0"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atin typeface="Arial Black" pitchFamily="34" charset="0"/>
                <a:ea typeface="Calibri"/>
                <a:cs typeface="Times New Roman" pitchFamily="18" charset="0"/>
              </a:rPr>
              <a:t>Радиолокационная служба </a:t>
            </a:r>
            <a:r>
              <a:rPr lang="ru-RU" sz="7200" b="1" dirty="0" smtClean="0">
                <a:latin typeface="Arial Black" pitchFamily="34" charset="0"/>
                <a:ea typeface="Calibri"/>
                <a:cs typeface="Times New Roman" pitchFamily="18" charset="0"/>
              </a:rPr>
              <a:t>немцев была лучше. Поэтому наши  разведчики в </a:t>
            </a:r>
            <a:r>
              <a:rPr lang="ru-RU" sz="7200" b="1" dirty="0">
                <a:latin typeface="Arial Black" pitchFamily="34" charset="0"/>
                <a:ea typeface="Calibri"/>
                <a:cs typeface="Times New Roman" pitchFamily="18" charset="0"/>
              </a:rPr>
              <a:t>некоторых </a:t>
            </a:r>
            <a:r>
              <a:rPr lang="ru-RU" sz="7200" b="1" dirty="0" smtClean="0">
                <a:latin typeface="Arial Black" pitchFamily="34" charset="0"/>
                <a:ea typeface="Calibri"/>
                <a:cs typeface="Times New Roman" pitchFamily="18" charset="0"/>
              </a:rPr>
              <a:t>случаях не могли выйти в эфир. Голуби-разведчики работали безотказно.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7200" b="1" dirty="0" smtClean="0">
              <a:latin typeface="Arial Black" pitchFamily="34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 smtClean="0">
                <a:latin typeface="Arial Black" pitchFamily="34" charset="0"/>
                <a:ea typeface="Calibri"/>
                <a:cs typeface="Times New Roman" pitchFamily="18" charset="0"/>
              </a:rPr>
              <a:t>Поэтому </a:t>
            </a:r>
            <a:r>
              <a:rPr lang="ru-RU" sz="7200" b="1" dirty="0">
                <a:latin typeface="Arial Black" pitchFamily="34" charset="0"/>
                <a:ea typeface="Calibri"/>
                <a:cs typeface="Times New Roman" pitchFamily="18" charset="0"/>
              </a:rPr>
              <a:t>почти в </a:t>
            </a:r>
            <a:r>
              <a:rPr lang="ru-RU" sz="7200" b="1" dirty="0" smtClean="0">
                <a:latin typeface="Arial Black" pitchFamily="34" charset="0"/>
                <a:ea typeface="Calibri"/>
                <a:cs typeface="Times New Roman" pitchFamily="18" charset="0"/>
              </a:rPr>
              <a:t>каждой разведгруппе </a:t>
            </a:r>
            <a:r>
              <a:rPr lang="ru-RU" sz="7200" b="1" dirty="0">
                <a:latin typeface="Arial Black" pitchFamily="34" charset="0"/>
                <a:ea typeface="Calibri"/>
                <a:cs typeface="Times New Roman" pitchFamily="18" charset="0"/>
              </a:rPr>
              <a:t>был </a:t>
            </a:r>
            <a:r>
              <a:rPr lang="ru-RU" sz="7200" b="1" dirty="0" smtClean="0">
                <a:latin typeface="Arial Black" pitchFamily="34" charset="0"/>
                <a:ea typeface="Calibri"/>
                <a:cs typeface="Times New Roman" pitchFamily="18" charset="0"/>
              </a:rPr>
              <a:t>голубевод </a:t>
            </a:r>
            <a:r>
              <a:rPr lang="ru-RU" sz="7200" b="1" dirty="0">
                <a:latin typeface="Arial Black" pitchFamily="34" charset="0"/>
                <a:ea typeface="Calibri"/>
                <a:cs typeface="Times New Roman" pitchFamily="18" charset="0"/>
              </a:rPr>
              <a:t>с 20-30 голубями, помещенными в плетеные из ивняка корзины. </a:t>
            </a:r>
            <a:endParaRPr lang="ru-RU" sz="7200" b="1" dirty="0" smtClean="0">
              <a:latin typeface="Arial Black" pitchFamily="34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4500" dirty="0"/>
          </a:p>
        </p:txBody>
      </p:sp>
      <p:pic>
        <p:nvPicPr>
          <p:cNvPr id="2051" name="Picture 3" descr="F:\fce90a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175" y="4293096"/>
            <a:ext cx="1511938" cy="22966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7" descr="data:image/jpeg;base64,/9j/4AAQSkZJRgABAQAAAQABAAD/2wCEAAkGBhQSERQUExQUFRQVFiAYFxcXFxkeHBsYGhgcGxgaHBgXHCYeGhkkGhwYHy8gIycqLCwsGB4xNTAqNSYrLCkBCQoKBQUFDQUFDSkYEhgpKSkpKSkpKSkpKSkpKSkpKSkpKSkpKSkpKSkpKSkpKSkpKSkpKSkpKSkpKSkpKSkpKf/AABEIAMsA8AMBIgACEQEDEQH/xAAcAAACAgMBAQAAAAAAAAAAAAAFBgAEAQMHAgj/xABDEAACAQMDAgQEAwYEAwcFAQABAhEAAyEEEjEFQQYTIlEyYXGBI0KRBxRSobHBFWLR4XKi8CUzQ4KSsvEWJDSTsxf/xAAUAQEAAAAAAAAAAAAAAAAAAAAA/8QAFBEBAAAAAAAAAAAAAAAAAAAAAP/aAAwDAQACEQMRAD8A67pbQ3Nj8x/pV5bYjiq9nk/WtjWpIMkRQWKkV5t8VV6j1RbKyZJ7KMk/6D50FzaKgIoEeqFk3yAJA+UfKvFzxHZUZZRA/NgyDBoGGazSxofE4vuq2VcqTBubfSPuSKZloM1KlSglSpUoJUqVKCVis1KCVKxUoM1KxWZoJUqTUoJUqVKCVis1KCVKk1iaDNa2rZXh6CppzzxkmrIqrYT+p/lVoDFBi8TtO2N0GJ4mMT965d4o6rqtN5Zuoq3LpILbgwJ/y+w47V1M0lftQsk2rBEYcjPzSf7UCHYv6m6wALEu2wbZH6ngCe9EeiJbtufND3rgJlY3QZg98/8AxzRLp2gR7SHdstqpW5Mksx+GQfTt3DHeR7Vf0vQ0uWiEB3gSsBVaR29ue9AZt6lntwltlEfmhNvsRy3/ACimPRsSizkxmub2bl3fatebeRS0MGcMV+xE8/1ro+n0gTifnkn+tBYqVKhoJUrUupUmJE1toJUqVKDFSpUoJUqVKCVKlSglSpUoM1KlYoM1KxUoJUqVIoJXl69V5ego6c5Oe5q2DVPT3Ofr/ergagyea55416mdRcNq2pb93JmCPUSAD6flkfOnjXa7ZhcuePl8zFJHUenMtsMGUsrk7ypVZ5KsDMAmRPAMGgBta8lUutuhztYdpWCMDk/OjXTOqqt0bWkGB9Pr7f71jXWfO0xCTIiRt/FtsO7L+cQYnmMiaXPC/Qr93UEKbJZQrkOWCuk7SVKA8GARjmgfLQW/qlfTtDKYusbQIxPwu0bT2MTOKb14oZ0LpAsIRCBmYs2wELJ7Ccx9aKUENamukTIrbNeWWaCmFzJgA1EuEZB3KK96wfCvviKq2bZWQrAZ4NAUR5E1mar27zEgbfvWdTZnIO0jvQb6leU4r1QSpUry1wDnFB6qVXfVicZ+9a7XUQeQftmguVK127gbIM1soJWaxUoJUqVKCVBUrzcaBQe68PUt3AwkcVHoBumcZ+tUvEnX101sZ9bcfJe5ivGq6ktizdvNkWkZiARkjgfcwPvXOL3WWvXC91gWYZA4AI4HyFA+6HqyMQoUyTBYnmYIOO1Wb9oeoM27cDk/M4EewGPoaTul3I25bED6+xn5Ud0Fx5YblYJkRyO8fNexoKV3R3bbebpkQ7RF2yWjAA9VthMcH0kRPFXemeI089YtMl0ofw4B3qSpJS4CFJB2yDB9xVj99TFwSJ9LDGPYmeBVPXalS+5ACwyI43D58AEY9sz2oHnzABJrK3QeDNUOm9QFxMEFhyAQTxiQCea3KAYMFGPIxML7xIig3X9SEBJ/QcmBJgDJMdhXnSaxbiK6zDCRuEH7g5B+VB+p6BruxwEuMh3IrYALMu092VlWTgiYyKC9SW/bTc1o6m0u+55iXBbZf4gVjOJzHI4oHN7qlhlZHac15u37Y+IoJ9yO1c2vdfsqBu0dxQyEg74OCAcmGiRkkZ7Vc0Optai0fLQqwwFZjO4+owATuWfbPuKB8/fLaD40GJyw498nih9zrgLR5tgLE/8AerJHY+w/Whl7otp3Ae2zuAiu0wIAIUgHkbsZqnb8P2SBOmEFibnrkIR8IAAgmcfKgP6bxJZCCbiEichpGP8AMYFen8VWB+fgSYBMCYkxwJMT86BajpAKwbYtwzD0XCCfUoUexBQkmfaglu8bNvqN1FDG06WUDLKE7wDyMrkT8x2oOl29QrCVIYHgggz9Irmn7RLOptXvMbUnyrjQiqCCu1Zg9j3yM5q4vi1UbUK82ktXo8xGOTJQDYDgehiVH963df2aqwnnKdQiPk2C6OjkACVJknawJB45IAoEnR9S1G4i3eueogd8fPPzHNXT4h6gjBRetsIMTskH58UQXwuQQNNdDurEMHGx8DtwHWZGKYyzXn/ddo8y1aW4zXBKyxIVQDnsZJ+1AM8Gdb1WpustzYmCQQp7Ee3fmuirXL1v/uPUtMqIjC+BuVAZVixR2VZn2wa6cKDZNYmsVKD1NSsAVmgleHmvc1U1V72IxQZs6pN2wHOf5HOasNQUdWVWA9Mlvfj/AOaMziaDj/jvxVa/cHs23DXCykwJ9IfIJ95FItrqZchpAO2I+n1+ta/3Rnt3O8qW+vJnmgnT9ceDAjn9BQdK6d1AowJPIHA96Z7V9mANt1DxKhhkmZjPM8Vz/wAO9QAID7omOf0we8TH0p4S9b3lS4cDKMSolXGBjhh9aDX0TqVt2uJfZFliYYwPZgPZgxIg1W8eeJNZpAF0tj8EKC1/y96ksJA3ZCwJEn3xSt4g1d611C8qsot6ja8shaCAFLKX4ckQSPlNH+n6C2iTqLjvBj8W6xT0wykpO3btbiM0AXwb4tNvVb7oaSObVuSF/NuVYOzPIyvNdp6f1Dz1RkZXssCGLo6t7EFSIDZjPaa4T1/xOr6prmmLJhcwJ3Isb1HZTzEdge2b/hbx1csRauM1227hik5PvNw5zzBPPeg7iLAZSEbaWGIPYDaCJ7R/SgXXNRd0lg3LrNdQsFdkA3KpODtb0vJ9J4PqqdD68NRsa16i3xsDyVn8NQRwMS3FefFvV7uw27du4q4Ny6tvzduTgIoO7Iye00Cz4p8SafVXLbowcBF2bsQSWNyR8QMbPpFG9JorKGwtnCXYZyjNtL7CCYJjgSf+EUg2+jXQNz77W8FZOnugNubIYi2Nq5mTGKdPDrJZt2A7IqIpJMQvr3kDMCMjJBmgvdB1d17d24NoCwE2+qRamSckHnBHzoha0zRt3bd34x2qIjBI4PMn+datL1LTANGoQqRHpZYAPEbMLJb+VeTr7S+oln2khtodiEB9lUyIj9KC7YSSG3NBafygetQc4zEDjNBvBdsvpmd926/edyQZCbm3QVb2Py5ravVUS1dNpfWLe+2j+kF18woCHjHwcfKtmiG/S2G1m1nNoF92DvfbKlxCoJ4yMgUFPqnhbT3UuqoG9juc2viLgNDeVHP4hkAiZnmgOv6ZqrP7zesHe1y8GQW8lUXf5gNpvVuhbYiD8qfFskgC3bClWibktjOQ4JPYDNaep6ZVUtdu3trQIUuVG4BRhfUBIOfuaBB1/XT5t9NRa84aO2kszEOWbYGgsdpBYtyJG0waLdM8S2lLqjMuy0jPauSSgubSgF0kjluC2OwnFMHUtGLu5G063rTKIYsGUg7jDBhuCzwQTE4gzVGxoUS6y+crAOj+T6CUglhEDftIVY3iAQTNAzdLtJm4LQRm7wu4j3LD3PaaIzVXSasMkn0+4OIPPNbRq0j4h9jQb6zFU7nVrSmC4Fel6nbj4xQWCK9A0PfrtkCfMEVgdds/xigJUF6zZd4WQqT8Q5mrT9btCPV9wKCdf1rXNjWnKi36s9z7R3oM9H0ltnAKkkH1E/8AXE5pnIpA8KdVbzrly4ZJxHtntFNP/wBRJ3yO0H9aDi/RepgAb1BEDke8/wBq59rNN5WouWokT6T/AJeR/wAsfpTPo2G1I9h+tBPFdja9u6Bgjb/6f9VoN/Q9eGJ9UEnM4IEc8bf1p00miv3LYuWdJfupGLm0xzyPzN3woivH7H/CGmuB9ReK3IeLSNwFH/iMDhjgwD7T3oh+0P8AaOPwks3GCOgchSQSkmAY7EAHGM0Ct4j1gYot0nzbc8AjaZBZSrww+EYIpe6h4l1Dg2/MPltBKQNpiNv3wK0629vZtqQN24d5BAEHtzVfqmn8tijMCds47SJAoN1m6TDAqI5+X1961L1iD8MgHtj6fzqpo9TtIaAQOx4juD8uPtVxulKVJTcWu/8Ad2wrSBPqJJEFQfTIPIoOofsy1N23pH1Mna7OGAKgLbtWz9/U7iMj4KZrllbVvffVnB0wKug9YZ29IbbBLA9zJoF4LVtNZSw6mG0h3qibjvvOzncSYBKfaAKZNPrbLJeZBdAuKJXapXaDG0BjyTI57SKDN/TsjMrkoxW2LbItyCYEboPxEqeRn3rZqrANy8t8tu9CoQjbSzAwGgn+GI+dXNVbtlnSXb179u05NsEkKSx5IPbvUsLaFtki8w3K+0yS0fiBVBMgAY9uaDXa0oRrttwA42qHUNsHpOzcC/tis6gkO3mW1uH02xcAACyCVMMTIDKASPerGnt7fwWuXLiMu7NsHvKKM5YRNTQ6YeWDaSCzAw9uSpLk7mCsAACCYFB56naZQ/r8y35RAcFfRuIGNo4jOYFFLCW/wgFL7F2q3qIEKNykg+gyATIziguvvMrWkLBhqbyqqGFCwGczgsSQOFMifai13UXmb0vbKGQ5Qw6GQFKsZQ+5Big83NE+HVVtQsMgYkMDB9MQBy2SPrWqx1G3bKAv8cuMnJGSQAdoAlfr2r1Z1i7WuC6190kMiMoJI9RRrcwLsMAeCcGt6XdqeiywWIJ9KsCrBcqxAIgTM9qDHk3LshrqlCZXZuR1gjEg8DiR71q1DHY7IBKjazOMkBYlGU95mSPtW19MrFRe2l+QQjDv/EsjuPrXlr4AAc7GYsuxbkjgkEiBmMx9KAMBau2mt3JXdiQx9uea0WtSdKotmGGSjdmj5n+ftSx/ipRylwiAwEXMTmCQw5IHvTf/AIYupshSF3gEJckyN0Q4APeIJxigov1ZS/APc1Y/xYRIAj69hzXK+oa27bvuPUQjFTzAgwR8wCImr+v61cK22tqQIO6PftQOmr6pCn0A+0n51Rt9ZJHwR25HalzTdSd7dwuIKj0iTJET3+dBtJ126bmTCEmB9veg6SnUXmfyRxWy71YCAOG5zxSt1XqosIHEtMdz7cVX1HUPNsDYYZiPt/uaBiW8yD8M8tJM9poivVUjDZjt/P70hdLZ1dlutI24MnOeBRXVXNls7TGCZMY96Be6dcQKsqT6R7ewr34s1dq5oroC5Ugp7qZAJ47gxQ/Tt6R7Be304/3rHULc6e8ZxtmP0/WgGeHvFLWrDWQ2ztI7qQ2D9GINUdbqGvNdYtOy2AMcKsAfyoLVizqm9QGdy7T9Mf6UBC11QbUBElR9AYyBP1qpqdT5jEmQxPH+9aFTkn8tWVHEDnMGM+w96Az4U6Oj/i3PUqt8GI4mT3PfFOWgs79yn4vNNtMY/EKsoAHbcxwMUB8L9PKoSVYFiAJgwI5+uYpm6KrJqQ2W8pW1DLEqTasuyzHwnetvPzoGrp6Xy2ta2gVN7WkY7vg01prW6ZxLgxH8PzosOo+WqlyqL5bIAikkNsVVJKE7fzHOTuPtQTpejvrYW22otuhtKRtC5a5eRtpP5m3FpMYie9G7PTb0wrhbX4y7EUElT6w+4iC7RxGJxQaer9UttbKG9bXeEVZYqwMpvEt/5pXk7q3jq25WD3dN6g4DLeVQVIYAyYIE7piYjmhy9IltJau2rIe4RcO3dxat/nIMSWIJgflovZ6FbsgbLdtkUgKoDkgEBROedyngUFvS60EWT5llhb9Ri8pO4zmZgjkA/Sr3TFuj0sUJgElZz/lyzSdxOeKF2elAhsLC5Jgx5e5oSc8FZntRRmZQ3qUBYIXacRJIJ+6/pFBR1du3c1ukDEebaD3woH8QFvcSTgyG+tCdR05dHF0XLg22WVyZ8pwu64Wf0na29guIPEHBFXtA3mdUvmYa1pbdv4cEu73MEfwriJ/NRnVaJ7hBNzbHxIBKsuPiUmZHqiDHvNAq6LxhprptBotXrhLKVaFc2zsJ3D4g20wHBkd+K2P0e8q3vLvnbcvTtvlRtVt0gEAhlJYAT2Ag151vhPTOyXEtm4dtxA+nCpsW4rAgpwcO5BCjMkzOKFnwle03kizrLtlEDg27pG6+TuKztYzt9AChfhmIyKA3ptVdUuq20QAnZtuBZQlgpyCAYUYOKB+MeuC0+kQli4Dvvdg0qfRMgCZIMewFb9GeolE8y5ZLh/WlpbR/DAVgBPqDH1rnPqGMVzv9oPVGTX7HZi1m1bR5E+sqLlwx2l2j7UBu51yzqHv6XUABt7C3cEcNBUjvOR+lW/D+o1Gm3ad/TctEPabMPbn1FW4cD25FKnVOiLcuW7q3Chv21uGfysyD4T7HvTJ4C6nF5LGsO7afQG+FWGAd3YEfYigOdU6G16z+9C2LZbF0BfiE/wDe7eYJj9Jpd0/TVtAgtJnscT357V1/98VpAgoMGeDj/wBsfakPWdKFq8/lWbV+3tV0W5duqxUsQQkHZAbH3FAsamwDjgEfr/vVHU9JV0Thdp7d8/KnvX+C1uGQl+yGIVWZ0cCT3T4gJiczmlLrPT7+kueXeziVZRKsvYj2PyoPOr0IdVDZgz9cRQ+1pxbB2kxOB7e9Zv8AVCMEY7Ed6rtqO4B7HI7f0oCqAkEwDiZ4ArDWg6kSAI5/p/ehaXHOPTBgAyeP96t6e9kiIMHn2j6UAeyhVPsM+/z+hrX1y4Rp3P8AFHpAiRWhnIUZIjkczihvWuoEKgBkHMGcfX50ACRH1NXdD0lnMqQMEiccf0n3rGhtjcJWTMj24xTJ09Dk5grkke/agX9boHRtjKROfcH6EUd6T0Z9m9jdQ/kA2iB7ncDRuxaFsdiI7mYHbPv8qsJdBHY4x/8APvQabGl2qoLM5jlpndM/cxFFejvaF24b28yACltwrbETz7mDGCEAw0/I1StXpkkjHYgTj2ofrfFp098+Ulu4LlszvBxuRrbQeR6T29qBr6boLFy2ieau0ksHYXFcW59KwZV14G4AQRzVrQ+E+EOoVYBLkuYUkeg7IBE+8njFA9D1ZCtphpbbJ+7MhC3XVjuJbAiARJyM+9XbPiVLahH0+pUCyUBVw8+qVEMsekngmgZtF4adtiF2lbbHzHubly3ClXlT8Mg9qsp4WctG64DuYt+I4WCwyCt2dvJiB3pZseJdLdcDdeVrllQ7bASjiJaEdRJAbhZ454ohquo6dSjtf1BUg23YfLcsmIAbgED+H/NQF9N05kFtfxQ/mFS7M7pCwBANziJgnBgzVhNEQAuy4WDGLqXTtJgZ8s3vhJkRu5HzpXOuthUC6lt8QYRyYLGNvq2ztzkN8q16dkAsltYoZbm1jNwEqQh3wRIKw/xCBIigfNNb8m9qH2gNc8tBen0tAIX0722xkEiJxV21etEySly4olQGBYgkssH7R3GKW/DusU2FI1Fu4xuguS2VPqIH4jQRuHwhVkMYir2n1jqArr5b3LuwNbVkVYKj0hxmSSME80B2+Lp+HaLZTIbDKxIzuBjCziPbOKpXrVs7Ld5XvwIO635i7toViWAJBMmtR1FthLTvZxbXzpQXMcbRAYbSe3617vPeRbhX93NtV/7tVcPJ3FgHUx7RC+80G69p1Kpbby0gk27YZl3BZUAjDRDCYBriHVdG2o6nqna2ABcZApMqBbOzE8/D/Ouz6ZiqJPnLHL3HLXFOCRDKSAQpJY4EUg2tFat3ri39rqzsQ8tlnO8yFyplpgj2jFAuMpUbRMgbVETAAwBj2q713wobWlN6/dFu8oDJbDJIH+dSdx3YwuQeaM9Z63ptA1s2Vd9TcfFx/Utu2GXeQsiSVPA+5oX4w1mnuFy+pW9619Sw9xBHq220C2xJBJliRuoNB8Y37umRbd8Wrtttty2wjeoHpM4xM4pt8K+KU1C2xdVUuD0ciAJ4BH5W94wY+RpK634aW9aOo0z72tqPMtlNp2hQAQoJJORzHFB/A1k3NZbm55SpLetoB2gHbkiZJ4oO59R6zZty9xnGxlSVBYSzQJC5wZBPaRSt46cat7AskMGeGO6F3vKqCCMEhGIY8waJaLUKs7iu0z8/sT8+47UmdV6QLTBrbvc07HDkfCQSNjxhSORPO6gXtpk54JEfy54+1aSZwDE8yOSKsgLuI7cx9DW1VUgmR/rn+VBTsaCSd1wgD5VYOjeSyOTE88cRxVnylkiRxAn+1e2KE7ZJMRI9gKBaa6NkRBj7zFBurx8XO0gQTzAE/XmiyGeW9v1gUN6zoiEVl+EMQT82OP6UGNExWNmMznt/D/ejWgfd2ztAMe0/2oFZ6ggx6pxP2x96J2eo2QMXYxBkH5TGKAq6GYk/T3+f+1brekB5BGM5x3xHatdm5buZFy3PEllHy7mt1tFAjekA5G5SefrkfOgzdVE9OfVwYx+tLviIhrlvAgKRnv6jAn70222tGAXQRn1OsGeJk0IvdAtXpuEsVeChXEASI44Ynj5UFzw5fDaZJEFQVPHv6Y78RRheoGCvP2Ec+8VT0OhSxaKICRgmZLEkAcniI4qzZ0TY2iZ4BMfqKDcNIWwUBGeQD+pjitP+GWyCjjarfwN394ECf7Vf0WhY7vQTyMNAk8c8VTbpZ+Gcg5k9u+aCnpfD29ttu4yZkSy4iY5irGs8K37ahzdhDgkhTA57MYx/SvI6ZxHP1P271r6x0/y9LcZbpjyySBODgf8ARoFfU9eadq7WEcwM/wAPPBGc0U6b49v2l227txIj0hsAT/CTB+9Kr2o+E5kfYkcz3rQ36kfp27/Wg6p0j9qSqUDW0G2WY2y1ss5/NtQqkHEgg8US0fjfTOqDfqbW24WdQlu4sYxuthDAggEhvirj7A+2eMe+Kf8A9l4ZHuEQQNoJbjO8cEc84oH/AKb4hVrbuLovMN1wBGdSQuFRlvKTJLNgGBHJpa6opvXCtm4iu9tFHnMFdXRmhpI2uNrFJGR6cemiWm0aXGN+3fuWDcY7iAty2zIdhm2/B3D8pGQKJJ0nM3relvdgwVkM/KWImgWG6ZqLHqui0xZChuKN67WAmG/KTAEUC6v05jbIRVOQYVYwO0kxNdN1WkV7LIPSD7+49jwaXdN4X1DruHmkkwFCSI4klmWMigCeH9Ubdwq827bIfNuFNypiU4ySI/X60M8ReG/O23dEAR+7B7kECXAhyo4BClWKgnJMU4eIfBOoGne4XtjYmQu4FhOZAkYnmgPTeg3LWne3etEh2kGVI2222PA5J9YIEgECaBc6F41uW/Sx3x74wO31HvXUPDGp/fbT2gyBL4ZX2bdy45IiJHOYpWteArHULNttMGUqbyveCLBCqrWg6FuSSVBH8JrZa8HC3pLl3S3Lwurd2KAWJdHCSGRI4DRig99V/Z7qNOAw23iDkWwcex2nJBzx7UuXNPtaHBEcg4iDxHauj6Px6VtAayze091B6mdGCke6sAJMRgx96A+Jer6TWDzbCnzfMi4ShXepGCJ+KCBx7igVUj4hOcRPFWdP08BW9RgjERz3mtmpshZAjI4Xse9Y0lsBWzgRieP9aALc04YTHMHntArZdsh0e3BIYYB4mMfzqW7jFJUgLIBmP1itOxgZk9jz3niKBb6CyeZDgEERkA01avpNtIAVCCshu/qHH2ik5dPF1gJBUmJ+RP8AamjTWy1q24OIIPtPvP8AagyNEhAm2pP0H9DVbUdBtvG30TzIkd+3PyoiM8zBxPzHJzVq7YOxdsbpiT9DigSrugNvaDhn4xgLuifua6TpLKoqKZKqoX0kcqAAf1pdOiNzWadJA/yx2X1H6zToeiMBIOZ4MZ9oPv8AKgHrHuQDmJ/Q1lrzAyWBAHMR/P3FXbmmAUl1X2+ISvtxVR9OsRE943TQW31anbt9JGW7yPn86Ha/VnfuGPkO/wBRRDRwjGUTiCG/lFXLj6ckb7O0kT6G/nB7UAfS6i6UKrAU5MRj6E5qt1rTXWskD1LAkzgAZ4HNMWn1Nu0wmxuTBAJ/uDGamuu22baECKchbbN3PHtMTQckuWhuORMzjjNYtWJgbe3btnBzzTX13wd/9wVBeypTfbF0yMttMv2A/vSqR5NzbcUjbypDAE8gEqZg+4oCOi6U9wYXBME8Tx3P/Qp+6BbFi0tvd6j6mHsTn4u8QM/Wljpfji1bCoy3EUEn8O6rgTH5bqHHzmi3/wBW6dgWs6ryoBBXUaZWEkHO+3wJPdaCz4N6wp86zbO8MfPtqeRJi6sHkTtbH8RpsD+WJYhAZw7qoB7+pyK5l/ithriveFyzdGPN01zaHXIJEqYkH2q9Z6ForpNwXXuN8U3Glj3HqMdvegdP8Ts3W23LaXAO5YRHtEwfrzRnpfjVfWL+0JIFlgW+ELnewHM4EDj9a5zpvDdoZS4qyZlp4jHfiaJaTpapJZrcjE7vcZ5H8qDpxsXLyu9u7a2XE2jafMXghvVAiQf8xoZ4g6NqbenteQyPtKebbYLtKqFVmUlZLkjn5ml7wnrRpWVEuoSxgKslDjjj4hTxo7txsSzE8E8c4P6/LigTOlaG9q7SlLvlbdVeuME4YoV8kQIBSInPv3zTv0u0ht70UKrerYPSdxwwePzDC/KKSfAd+2yXNKsxbuBfNYlGe762cLMZDBYUz6T6uRTJY6mNLYu3CrbifO2OVQ72OxwxHpX8RTJGPVQXXs6troD/ALsbDAhre1yw9pZmIacj4BXJvE3hy9oXP4SJZuuWQoWcAnOwMY298Fc+9dE0Wt1128G8zS+TIhVBLFSyzktMlSSDFeOl9Zs9UsXLNxNkiHSeJPpuIeYB7++KDkt/XlDPDEd/avS6pnQsGyBOIGfnWzU9MNi+9t1JZG2sDkH2MjsQQaIaTqNq1bYNobbtxu3kGffbQKGkv7mS2vcxHz+/HtR7TaRrZi6ixMHjv8lJxig+ithGj0iTgkxP3ox+722/EV7dokRtLMSWkcUCz4t6e2m1m5iPWA+BgqwzH9Kv6C8ttTbBlCQyA/lmNy/Sc1a8edF8tLTtcVmUgGCThwSAJ/KCP+agOh1jQqACeJ/396BitLnOYGZrbeChrecESAO2eTWnS7lRi8mIx8uBXrU6riRKbYE9iTMSODQWOn6UvrFKbme3YZyR2DEAY57x96YNLf3N6j8MnaMZxAHzqfs78Nrqb2puEOirbtIGEctLHnP8NOreA7JIi5cQgxgIfoZABmgS9Ra3MEBO5m/MM8fL5Zmrup8OLc2Lp7ttbjLuA1HmCP4iPKXaRjA3d6Pde6Fa00XTdvNcwqgqsEnBMx7UvW9Q1u4GVd6gEmZxyIUKQZ78xQXdB4Vu+dsupauof/Gt3gNoPurFj/y1sPgUi61ojVgHi4tuy9sqQYO70kEccTPyrx0weod8xMgGCYyTgjvBHvWdQL+gtEdPv/vCDLl0Z9onDeYfTAE4Bj3FAT//AM+WVM3WAXl73lsp7QtlCT+tFbfh7T2rZRmywO0t64I9g2TBkxihnhHRHa7szm5dRC5kiG3MZkYEyZAjimDpeuuC46PudQiMCMkFmug49vQKABb8IJcCG8ivcUsFZEvoCjRkdlfAMGRNIvjz9nV1XUpbc2xhXCjcZ4DbWIEQckCu3XLxIwp/82P0zQXxN1V7Wjv3Rpxc8tN2xiCG9SyNqz+Ukz2gUHzXd6d5T7WkOoyGHGDiPvVyz4dbyy6Mh3LtgZYz3URB9QUYMjHvR3xZ05NQE1mlcvYvnaVcjzLVwLPkk8kRleZg81Z8K6PV6ZAHS5b0926FAuW8FtoPcSASqn2O0UCQ/SbiuAcGPhcEY578j51hVJPpMbRnJMn5V0P9oHhO5dvWWTy0ti3t7KoCsSsACNsHn5GlXrPh8aZFL3Ue4xhBbYHBPfnsKAdZ6pdUgkloHPy+3ejvSOvi4Ye1vzwCMz8ic0AsalULFiIViPLYncRzOBx25o1audNuBd37xYb5FWEzntMUDvoNc4JW1o7lsnkyB79y2IzkCmjoN242oseZecBUO5A/pZ87Sw5nnPeubaD9wD+nWagjO0esE/QAZP8ArTL05FN2yyC78QMkQYETMn3oH3rvT7Nuwb3l2vMtHdbJ9PqLboLDu5Gfcmk/qjq124zuxs6xwiEkwLd63AgNxsvbSewKn3pm8b6o29GIjc962oJXdBJBGDjB7mkXpFl9TbGmd9u66Wtt2O8fjWx7FZFwfQ4oPPRtF5LBi21zd09kiTjy3O8AjgbrZUfKa26K4dPqkuKSRp7aC+S2ArQPLAPLAbiRmSCcbavadkvNYusHuBtQDKAybts7ZcCNsE+YZ53Ad61BbQ1iWCjXrly+/muQQm66YMfxlUkAnA9RzNBq/ap09resS9bGL1uG/wCNDE/+kr+lJuoS5tOdx9/b9O9dM8ahf3HSvcYqbbhCQJ9RQr/VaQj162jG2Ea4skbnPuZn357TQD9LpbVwlGYWmT1TsJkfNQYJ+YrFnThDEq6LkMCefYyAZ+UUy67w46uHIBWCCbUg8dxmhlrw+og+YxPsSCdx7R7R70C9441hv/u1u3aCnaxMGSzkgZPbCjHzNDbfQtUiiPSs59QwZgE/7U6eKtKiJpQ5CMGafLC79oiGY8Fie1eNF1FkUpb1HT9TbI+C8/lXAR2IeM/QmgE9JsahCU1Fq5etssLcswxU/lOMH6c1oupcDsqK77WIAg5wOZ4MHM8Uynq7Jb3Nd02kCyQlopdDYOBcR2KNmPUoHzoj+yrpv76X3ALZtHc3qDO7NMKYMqMFpjMCgL/s88MXLmjd2e5Z8y4SFVp3FQok4yDEfaimo8O7dyfvF1miSoRiAe0lWkfWKZL+hvLtW1ca1bGICWsDEQTx+lWzqLdoF3aO24xLR9Bmg5vq0vrcRHR1g7hLNBA9wTgGriaIO8JHBOGicTChhECDMe9MvUfGFoT5K+Zc7g+kR7Fjiqvh3pz392ouuQTOwKZ2yTmCIiAMDHPvQU9H07cySgMsvIjBbMxzTvf0Qa01sekMpUQB6ZxhSNuPaKr6XRyqM2GXkQIkdxWnxDqItFBM3DtgY9ONxnsIx/SgWuna9bIvm3e3WrN1UuXCN24C3B+HvuMSMTNF+kdas7zc81Nr27aKAZbcrXCw2jP5x296B6DpYtu+lKhluotxHPG9Sw2EDtsivV3wUS6XFA2q09gQQf4lyZyD3EGgPdY8T27UbheG2GJFpgeYCwwEzn9K99D8T29UdqqVMbgGEFlOJA9uPf8AvSHpusX7OnCOzX01TsiB2Potx5e4H4gS7GD7KfejPW7q2hpTbZFZAmxud5ChYUzlVCkN/wAYFAueJvBL2eqLa0tsmxr0Y3LYYqqlTLsCPggsGWO7Ed6p9M0C3Lmos+ZcWzpLYKM0ndqLu0BiuZMBQPbPzrqF3zdRprly3+HeuWWW1iSkjt7kmCPtXNPDOgW9prV8NsZALF1N0FmssWtnES214j3Sg0dEa/qrTOCzunouTExBkFGIPE4HtQY6G3fLuiHywQFOwrI7na3zNH+odLfRai6LjhUueoOJMqy/6j+dTR9XBVFs2rjXHBYkiF2BTO0D4m9JJMgQMUHMuv8ASbtt2cr6C7EGRkTgxyMGvPS9ObxRCY3OFDEExuJA+omPnRm71C5qbmx9oDEmePSBAGZgYov0XoaJ+/XbZVr+mt271pZkDadzlfooP0oKv+F6jS37lhiiMjbSVQSQfhIY9iIMfOuj+EbUq6OA24TvPc/T/SlG451Oua4fQxS2D3yqDIJ7HFdN6CANowYXP/XvQa/E/UCdLKI7jzkVot7gysDIC/mjHGRVXU9CN1Is79wYXg21QVuNDKUd8enbtI5AuHmjWr0vnWLludnrVpzwNrMPTnilS94MKm2bF5wilhc8si2IwVG6TLk+/JE0F/pemZrxttZRWVke6OEW8nL4Hq3odwPEoO9Lui6UdJetLfuXBeu3FkIrMQu4QBcJCDcYLGSQIWMmTPQvDF7T9Qv3hdK2btgR65UXWYlFAf4oGZ7kmi2qtF71kecqP5i71WZJHqYQPeO4H1oNXj+3/wBnmLfmfjL6Y/znP0E1y7UdJIK7tvqcAgSCpJjiuw+MOkrqNN5TuUm4pDCOQeI7j/ShFnwxcRFRGDKGUncgEhWmQZmf5UEsXtrAFME/EI/pzVq/4Yt3/UIV55CgSeORmqnUbItIxQuCGgetjifmTU0fWLsfHwYEgHt8xQc48T3FvXWJCPtY21+IYUwSDOdxk5HeppOiX1EW1v8Al91NpHUe5V2VoNLPQ9a8AT/FyB7z3FXtXcO1TOZH/UcUFjxLdQX1Q3bhVANyqAVkiQIUBGInMDviun/si6xYuae+qLtdGDXCQFUhgdsZzwSfm1fPvUOoXGuXJblj2Hv9K7L+wK5On1UwYNvkD2b5UHVBftuzKXVpA9Mj+1VrvRbCiDYkH2k9/mcVftLie9azdMGgT+seGrKWnvIGUyAqMCPxG2opGeM00aTTC0lqyD8KifnjP88/KlK51O5c1OlR3LI2oBIMQSJinOPxge+1v7UG2/dgCP0oB1HWM19rahpVRPzUjJEDInGO4ovZaTn5/wBanUrQV7bgQ4baCP4WjcD7jvmgW00KjUXUFt2NqylxVWQfUxBAnv6QR3yaJ6DRi47sRcQkfiITG4HIaB3IwY7g+9WNI3/aGrHYWLMfrcraXJNlu7GCfcFWkfTAoAvWfDYa3bZQVa04BxjaW/KO0EiAO1Bej6Aa64PMAS3pL5uWcc2gNrI08hiFc/Oaf+oj8Ij/AIf/AHClKzcJ6f1OT8PnKoGAFFrAAGByeKBj6R1EXXco4a2yq9uAR6ZZW+25aRPDeiRdX1XS3Aq2xfW6hbCr5hYY7gkEU0+Av/xNL87Jn/8AZQzpoD9c16sFZfIt4IBGIjBGaDPiDw0mq0ykmXtJtEEHcLbCD8/TmP1oD1vwFrv8OezadY09xmsWwTLoQwMNu9IIYwhBp76zbFsWCiqv46rhQMOCGERwRzR5VH/Xy4oPkrR6xVnzM5+EYGfy/Ij2ronhfq1p21dx0tqbvT2UgBQQylrSIHxDOkMfc0o/tdtiz1K8LYChmLEADLMQSf1qn03WO2l1MniwpEADPmLnHJ+vFAf8PXWW4JBLbVPwzHpHbvNdX8ME7szJ7HH9f6VyP99c6i0ZyUScDP4a+wrrXg8yhJyRMfpQFdJrF869b3D1AFRIwdv8P2Feep6O44W1IOI3FiPUQTxQnTqP8UP/AAL/APzenBBMz/1igVPEel8201k4VLiHezAEmDLKTid3v2rPhzoLW7putcF1IO1uSpyDB9vURBmIxRS5pU3bSoKkkkESJAEGD3q/07TKlobQBknH1oFvxu4a5Yt+YUYEttUiSMLMEH5maC6npabht1Km5vSTdY7oDCVUKInimrqiD96UQpkAZAJ4PBIkUkdd6ncGrtoCAq31AG1f4h3i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http://encyclopedia.mil.ru/files/morf/iv.pigeon_m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35990"/>
            <a:ext cx="2857500" cy="24193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44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Голуби-герои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1772816"/>
            <a:ext cx="3466728" cy="324036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/>
                <a:latin typeface="Times New Roman"/>
                <a:ea typeface="Times New Roman"/>
              </a:rPr>
              <a:t>Первые награды  получили почтовые голуби, носившие секретные сообщения. </a:t>
            </a:r>
          </a:p>
          <a:p>
            <a:r>
              <a:rPr lang="ru-RU" sz="2000" b="1" dirty="0" smtClean="0">
                <a:effectLst/>
                <a:latin typeface="Times New Roman"/>
                <a:ea typeface="Times New Roman"/>
              </a:rPr>
              <a:t>Медали получили 32 голубя  - за самый быстрый перелет и героизм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. </a:t>
            </a:r>
            <a:endParaRPr lang="ru-RU" sz="2400" b="1" dirty="0"/>
          </a:p>
        </p:txBody>
      </p:sp>
      <p:pic>
        <p:nvPicPr>
          <p:cNvPr id="4098" name="Picture 2" descr="F:\голуб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072" y="1844824"/>
            <a:ext cx="451945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QSERUUExQVFRUVFhgXFxgXFxcUFBUUGBcVFRgXFRUXHCYeFxojGRgVHy8gJCcpLCwsFx8xNTAqNSYrLCkBCQoKDgwOGA8PFykcHBwsKSkpKSkpKSkpKSkpKSkpKSkpKSksKTUpKSkpKSkpKSwpLCkpKSwpKSwpKSkpLCkpKf/AABEIAP4AxgMBIgACEQEDEQH/xAAcAAABBQEBAQAAAAAAAAAAAAAEAAECAwUGBwj/xAA6EAABAwIEAwYDCAMAAQUAAAABAAIRAyEEEjFBBRNRBiJhcYGRMqHwBxQjQrHB0fFScuFiFRZDssL/xAAYAQEBAQEBAAAAAAAAAAAAAAAAAQIDBP/EAB4RAQEBAQADAAMBAAAAAAAAAAABEQISITEDQWFR/9oADAMBAAIRAxEAPwD29JJJAyQakkgSUJJ0DJJJIFCSSSBJJJIGceq43jn2j06ZLMOBVdMZv/jDvMfF6WXO/ad21cahwlEnK21UjVzv8JH5Rv1XmuJwdZzZzFgGjII06wiPVMR2vxoBexoeAJNgQPQaDzW72Z7div3KwFOpA17onS0rxqhTq5WvpPc14EHKSJW9w19fEtIqt7xGUvsDA3PX1gqj3RpB0TrgOyPaSrSLaOK2OUPP5x+Ug79Cu/BUUoShJJAoSSSQJJJJA4KZJJA6SSSBJk6SBFMnShAySSQQOkmToGCqxeKbTY57jDWNLifAXVy4L7WsfWZhuWwhtOq14qEfEYy90dAQTfwQeWcVq1GVXHNdxLiR4uJ181dwHE1qlQCRUYPjNUZmtbuc2oPSCso18zG5xmLQNyCR9BU1uNvLOU0CmzfLq7zJuqY6bE9uKn3oltV3JaQMoP4cBoaSIAkalTriXZmua+mYjL8LR5ee+64+nEQEfgHvaYpuLfCJE+R0KI9F4dRpvpkO7tiQRaCBIPuvS+D4nmUKbgZlovvIsfmF47wLh9Rzmio8lsToGAn0He916B2B4q2H4UlxfRJdcHLy3uOUZuovbVRcx1ySdMgSSSSBJJJIEknSQU8xNzkHzE/MRNGisn5qD5iXNQ0YKibmoTmpc1DRnNT8xBion5qGjM6WdB85OKyGi+YuA+2GvGFYBF3meum31uuxr4wMa5zrNaCT5ASV492tNXF0KmNc45BVFOmyDZk3PQXgSd5Q1w7gToieCdmqmJJIIYAYk3v0ACB50GNhda/BOLvpgincFwJG4FwSPl7rY1OG/Z/VqPNPOwEGAb3t02CjU7PVsLXyVWiWkzBsbTIPrquupYWs+k2rTcCS6DEd235rz7LmO0HHeZWIzl5bDA6Zs21pNrz7rNpPbTwlZzIIJgDQm4C9C7DY0PY8W+IH3AH6heV4bHBwn/H+tF1/YXHtp1AHkDM2xJHXQzoor01KUMKyXMKIJSQ2dPnRRCZU50s6C+UlSHpIMjnpCqEFzU/OXTHHR3MT8zxQTayRqpho3mJczxQYrJ+YphovmJ+YhmvTlyNCealzFU26TmkdFDWV22xZZgMQ5uopn5kD9CvPe1uPNLheDoSIqg1Hj/KDmF/9nGy6/t7hMTXw7aOGYHcx4FQlwblpi++oJiY6eK827e4ycQKQyxQptogN0Ja0F1/9iQo1HJV60KfCcXy6jXi979MpsULjD6noNUHUJ6WKNPTj2wOHwVRgkPq1C1v/AItykuI/T1XF06rWuEb7aELMEmNT0n9pRGHv1sTfoVP6Ov4fjGiAQBoZ0Fz1XTcMeLAxDTPfMtBmYMXB8egXC4dwdaYOW3TWcpHSy6fhvFy0AXbYTMEDaf8AyadfCFR7Xhqwe0OBFxt13HuroEariOy/GAXOYHNI1IEgB+pgHSRePay6cVkxm0bmSzoPmeKXM8VcTRoKcvQfNVgiNVDV2dJJrAkiueBUnhUtzKzIRMrq5JgJyPFVD1VjCEqJBqsEKrnA6BR5uwWfbXoQSEiVQHpMDiUzDdHUKqprOM9FECNSk+qDqoqjG4otpvdIGVpMusBANz4L574hWl7nAlxLj3jvJkuM9dbr2Xt3jMmBqiCS8Bg8Mx1PgAF4fVcIPr6+KNcKn2Gupv1KZ7B5Dbqq31YhLPII6rNbO1+U3Ok7aojDvDjb1BtCoqumP29lOlSi/wA0Gjh6n5dx/E6re4fiYZdwbA+KJOWLyN7dFyza8Oud+lo/taOFrCZMRoemsH5IO4wWNykOabgCHsJhw2MBekcNxwq0mutOhi8HdeO8Ky02hoMsLu7e8k3b5b+67nsjxN2csIAa7xMtcfDxRnp2pdAUG1+qga4GsqkVluRztHc62gU/vY6BC0XyNEnsjdMXRHPB8E6rztAEG+/gmUVhNxBGyto4kOMSEI9+a9lVg/iK1WI1KrzFnSqKdYjdVGR1ClQMm5hWRN9iTUad7qTsugN0GaJm5H7pmOLTKo06VERJuofep0Fk4qgs12WfTxEXvCzP6t/gp9f3VlCpqga1W9imo4gq56TXJfafxhopCgHd5xDiOjRIE+Z/ReVVKll0Pbbigr4yo5vwg5R0hoyyPM3XM1D4+fRY125mRGpUH10URU2Pp5J52TCpsstJtKsD5ERoqw2frqnD41QXZfG3SERhqhGsRHyshM4NvDbVW0KZtf8Ar6hUdBhcVla2Oto1G4P6LouGYshzSDqcxvGa0W+S46lUbmF4jS+5+o8it7huJIi1o0185+tlB6twaqazJkS3Xr4FEFkLk+yvEYqQ02fa/wAvNdniTIGy3zXHqYhTer2tnUoJz4EpU3uIn91qxkXI6JKgYodAkpgzGYbpsqMP8R9UdSp2ugKZ7581N1rMXtqHzUq9UAAxdRwjbEk7qLyJOnqtRFlF972trqrKYIk6hAtJV1OvA1lVFrzAMKrmSxRcQdChRW2QHyCBKxO1vFhRwtQgw5wytG/esSPISs7tH24FOaVBvNqts4zDGHoTu7wXAY/itWpeqQXEzAmB6nVYvX6bnLPxFXrqhHR6KysZPn9fXmqh4rNrqR9FCCJG36qZCrMqBF5KsYf2URVsU2un/EEy6/RW0amUyPrZDFhJuptb6IND4gXSJ+v3W/gcRlaIvMXvP/N/ZcxlkR6lanCHOmJ+v7/VW+x2vCcWZaZuDrpobSu2HEnVGi8WXnmCrECQb2+iNl1PAsRmESJN1eb7Y7npshjzobK9tFwtcpYfMOkK8VnTqAujjkTGGJCdWUse/oCks7WsjJxnEBBA1KBpVIMp30hAurqTG9Zt7FJkXdozD3pz4ql2IaNgpc8AQJQRpmepKkKK++N/xCjVqtItA8EMGk+8K51INEG5VQKJNgCfILG7R8Y5DcmlRwt1a3TMenh4ro8Rx04Wg94bOVpdpc/wPFeL47i1SvVfVeS+o90kmzGaRlHlYeAUtrXPOjatZrRDBA66E/usfEPvfqiHNPWTuVRXZY7wsuoZxCgQFItVe6gcCFHVJzblN569VBGE4N0gLJDRBIvP9pMJUal0zSqC2PuJCMw2KIIj6HRZ1M38EZhS3f08PNUdVhcTN9J19ltcPr5XNI9ui5TDOs2LzY/r7aLYw1eXfWiyPQ6VYiCDIIU8yB7Mk1mlgN2ib9ND81rVuFVG3F12562OFmVU2s4aJKJp1P8AE+ySqH4RT5lIF2qD4n+GZ1UX8X5TGtA1CA/9Ta494ErGtYnS4keYHbCLIuhxmHk5dEBxQAO7o1AQTX6qfWsdjhK7ajYBALjMbytHktYyakW3XBYXEFjw4ahaHFu0FSpTkw1m52Snpk/aP2lDgMPRIggOqHrPws8rSfQLzcDI3zv9eK0+NYzmVXO20HkLSsStVk22UjaZJNzp5pP6KLTeTdXVW+6ihgxVOart1CoLoBi0JoJIj0Vrqav4XhS6oLe4kT9A+ygELSJBsdIUnUy0wRe31ZaFZgfXDcsAHvHqCRc+6XGMKGVAGmSdPK+iAF1MgAkQCJHiNFU6gR3oOUmJ2kdCuh4rgWNoNJ1iGx1I38NT7InD4elTwTuY0kmHA7tdsW9JkBBy2Yj2RDKmi1Rw5jsNnc4hwkjT0HkUPg+DvqNBY2ZmJtMILcHiL67W9P8Ai2MBih8Q/o7rmJgxv9BaODxJBLY1gq1Y9C7NcX5NVjttHf6mxXqjBIBGhvK8OwGIuPq0SvV+x+PNTDNnVhLb+4/WPRZjPU/bd5YTJw5Mt+2cjzLijYYz1Wc3ULT4m0im3zKy2m61PjLW4qPh/wBQgBqj+Ijus/1We1TlqnYUH2pxeXAxI71QC+pAlxj2Hui2lcj21xLuYwfka0+WYmT6wGp18OfrEq4i0dLLPzSYG36qrmkkx9FPSt9alZ1sXTdCLLUEypbxKIFeLdVBF5Cg5yVYxt5KDSgkxq1eB1msMucAB4bmBLvCP3WU5i1OChuWpnmCL63A8AqKKWIa6s5wIaC4uJ6NBMAb+Psr8XldXsQ4hgDTNgTcunwB9yquB0BzicpLCS2Z0Dhv6JYeiwYnumGNdPqI+UoNDiJzcoCCJcWtF5iGtHqURjB+CGutlcAer4GYx5usgcbgwcSGtN3GTvB1+gpcbw+R+dpjM6cotFviAGkqAnjmE/BpNYAC4gOE/mufSLKRqlmD/CJjY7gTEg+JlYVV5Ni4mL6+6vPEncs0yBltECIi8KgBtOLozhzgXX6fp/xCmxVkjQWQdLgsS0NzToJ/tekdhOIxQquNwC0/Ij9l5NiXD7s+NwG+8LrOwPEHfdSOoDT5tJWZNp18eo4HjQqkgDRJcxw/GtZMzfonW8rn6Z/EajnUROgdZZDDdbPFcNUp0gHxBMiCsQFaiNjG3p0z4FZ7dQj8SfwafqgGFZ5apgbrnu3lVgwzRbOahI6hob3v/wAroidFzH2gH8Bmnxm++gt81evhPrh6GkdVIFQpv/RMwLDYkBWU6s/oENUsB9bWT0jYboCcW+zfP1VQB1UKx7zR5lEUW2ugaVutxjRhnXhxFhuBOUD2WI4JmgIOj4K3uEA2jXSwEud7n5KngOCz+t3HzMBs9dT7LFY9wNiRta1ip0sS4CASN7ExPVBu4dg+8uOpzn0Y3U+8BBcWf+M4fVxKBp1nNmHETrG6clznEnfdBIwovf0TO+vNIt6lUPE+yajUv5JhU2F1e0CQVATxt0YUHTvNK7LsfVzYZmlh9fouO49SLqFJjQSXvsN7Bdx2cwfKw9Nu8AnzN4TmM91sQmTSmXVyVY/E56Z6ysprlZRdZ3kqJUkx0rZqOmg3zWeHXR0zhx5rP/lTn9lScb+qw+3FAOwbnbsqMPo6Wn9R7Lbdqo4zhf3ijVpTlzAGdbtIcP0V6+JPryCm0k2ViKrYflue3/FxHoDCFeuboWIfMfWwU6Lrgbqmq6/14ImhWLHtcLlpFupQJvxEkXnTysiIsmDJ807WIIEqIKscEiwoFKm0qs2CkCgsF1ewWH0FWDZJhjzVokWwoCnKRqJ6T7oJ5BI8f0UmDbx9YTcqZPRW4dmaowA/E4R4k6qDteCcNBDajhJAIb4ZtT7AD3W0CoYdgawN6ABOF0kxyt2rWuSUQ5JVA+Kosa5wbLTFwTPzWcSugxuCa+Hs1MggnwWS7hFUSch/ZZ5v+tUZRvhz5rP/AJWhhmEUHg9Qs87pz9q1J2qO4Y7vO/1KAJRvDT3/AEKt+EeWdpaeXE1LQC4/PRY7zC9O7R8BbiWxIa4GQYnaIPyXmNei5hLXCC0wfNc8xqXTRcqykJcPcoeUThGGZRWi2mnZSTEhRNVAiEoTtUQ4oFUZZRDSAnc5RLfr3QTD+p6KdS11AUwBdTeyGqWriloJUmOgp29VJoAuVUXVnzlA6CVvdkcBnqGq4WYYb/sR/C57B0zVqtYBqf6nwGq9GwGFbSYGN233J3JV5m1nq5BuykzwVAqLoq3DqTcMwz+I656wt245xkikYlJdF/7emixwGuspLPk34uXfPUovgXEahqCmXnKbEdUBiK0e5U+CVIrNKqj8UwDmAdP3WGSujxjO653+QPyK5t+6zzSpORWAd+IPJCEI3AUHF4MGAOi1agCsXZjff91wvaCg01nNOsnwuZPsvQ69A5oywZXnnGH/AHnEvbTjK34iNw3U22mfZS+4Se2GMDaSi2sgAK4s/KPy26fLZVE6rLZqm3gnaqs6iaiCw1Ei7z8VS8mOiQrkWKC0GDPgrYvZVNM6KTCWnRBcxVurGY+pUHYjZKkJsstLOaB4qoXPVPVGXUei7zsV2SBivVyxrTY6O8R+ZwJFp06pbgP7G9mG02CrVycx4tmIHLb5Qe8f4C6ylgmgxDYNxAYT06fUojDudFp7vk6QfM28AdzumykEaa3JjW5jURaVz2npV/6bTBJi07tv/HsjnZLfDI/KbCPMpNqNN3E6XkyRuNRP9o1jGyL92LC8gnqJt5HortTIprY0uAFmNGgmfWySuLWECXgAWHcgfL+U6vs9POcbUufNWcJf+K3zVFfCuc8xeT59FoUcPTZBBJcI916LZjnGtj6obT8y4LGY5oFmmfELS+8nIQ+xmRuotyn83pELlGj8MDJlzCR1K1cZixHdEN8N0LxrD8qh3dSQSRax2WLw/GvcQ0mR46rPj5e13AP2g8Y5GHlpipVljeob+Z3tbzK8s4XjzQqNqC+xHVpsV1/2mUi6s0NDiW08zyT3WtmwGw3J8wuEeVqDYbiAXl2mYk+9/wCEz7BCk6eX7JNq36qiwUpSdSKXPCsNUHS5QML2+pVFRs+yKw+HJ1st/hnAKVSHPdA0I3mdh0091m9YuORjLupkk6r0zhfZfB3eQ6qYMyO4Im8A2t+ixPtE4NTa6nUosFNpGVzAZh4vNtJH/wBZ3U8mpztxyLcISLyP3/gInC4WN0ZQBd+UAQL6iRa3Urb7Pdmn13HNLWA950esDxhTya8cQ7Kdnm4iuHPE02GTtmPQX06lemUsJDQOUXH8oyyWwLQQTaPPyVHDMO1ggEhrB3A0aXggGJnefmtmljzUdEuYAIHede2lxJ0jUfussX2Bp2me4Sbgi0ETpYdFY57S3L3pvcd0xt53hU13HMQZPWYLgQbXIOygDezi2bwYyz0uosi4Vo0cRI6SJ1GYEekxsjuG4Jz5LqgBtBkRffURptKrDWHYERex9R4H9bK/7wz/ABDSZ0db2cTfa3qFYlNUpuaYBLnbwMzSNjPX0SQ44q9pMSZN3Oykn3Ee3RJVHH1+JFjhlAkAX9EPU4o5xn9l1fbbs83DklobDpLTfML6ERFusrnuEYTmHRvU+X0F3lYpM447cNKJq4rMW+Wyy+KgCrDRA09eq1+H4LNBJ0HupczSD+0fExkawbtErCwbw0g5rz8lLjVWavogZELXM9M2hPtM4w0YZlFrgXVHgnrkbPyzR7LzjB4CpVdlpsc93RrS4/Jd9T7FfecQalaqS06NaIOUaCTp7Lsez+Ho4KnDGXOpH87rnn+N68+ofZziRSzPAaY+HcWsDtrZcvVpZSQbEbH919AU+IitYAgDWd/Bc12j7HYeqScuRxdOZvjFiNxb3U9q8hIVjB0V+LwWWo5oNgbTrEwtng/Zc1Q0l4GaYsTuBfomxQWBw7nw1oJM7LsOE4flUwXgOl0NECWuO8mNhsoYXANwbczhPfyktNzEzAIgaETrda1PGMhoawAZtCB4G5/Ntc9FztbE0SQDlbYwQ0wC2Jiw3JOvksjj1IPoAOIs4RAIEQ6xJmTHihsb2ge+o6AA2mcoJu/NqT02HsqK2JfVyGo6QIA0EAXiABZZdfx8W3Wn2TwDWAghriIImSQTGl9JXUU6dQMEDu6Et+HMbz8WnzWH2ULRWIEh7u602idIcNwRZGP44A9zXtcC2xyOzAmejxMequu3f4Ou7vI8ghxd/lbURM696481rYeqCCHOdm1kuJEDYZfGPdYFPH0rkZ9p7oEiZizvFQPFKEQGVAXFnRw7wBgtLohHm6/H1z9b78VBDQHPiDcxck9dYG3iqKjZMkOIOp1Idttp4QovwPLDj03Buc1wPCLqonul2kTEbTFv+9UYXNbGjpvO4g6bIPinFDTs2xN9hbT8puT+yNp4dziYcA0QSCAZta8SsfjtMB4EXi8aaqxBDePMazM7PMwQJJEyekQkt3sP2QzsNWs4FjhlaxpOoN3OPXaB1KS14m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hQSERUUExQVFRUVFhgXFxgXFxcUFBUUGBcVFRgXFRUXHCYeFxojGRgVHy8gJCcpLCwsFx8xNTAqNSYrLCkBCQoKDgwOGA8PFykcHBwsKSkpKSkpKSkpKSkpKSkpKSkpKSksKTUpKSkpKSkpKSwpLCkpKSwpKSwpKSkpLCkpKf/AABEIAP4AxgMBIgACEQEDEQH/xAAcAAABBQEBAQAAAAAAAAAAAAAEAAECAwUGBwj/xAA6EAABAwIEAwYDCAMAAQUAAAABAAIRAyEEEjFBBRNRBiJhcYGRMqHwBxQjQrHB0fFScuFiFRZDssL/xAAYAQEBAQEBAAAAAAAAAAAAAAAAAQIDBP/EAB4RAQEBAQADAAMBAAAAAAAAAAABEQISITEDQWFR/9oADAMBAAIRAxEAPwD29JJJAyQakkgSUJJ0DJJJIFCSSSBJJJIGceq43jn2j06ZLMOBVdMZv/jDvMfF6WXO/ad21cahwlEnK21UjVzv8JH5Rv1XmuJwdZzZzFgGjII06wiPVMR2vxoBexoeAJNgQPQaDzW72Z7div3KwFOpA17onS0rxqhTq5WvpPc14EHKSJW9w19fEtIqt7xGUvsDA3PX1gqj3RpB0TrgOyPaSrSLaOK2OUPP5x+Ug79Cu/BUUoShJJAoSSSQJJJJA4KZJJA6SSSBJk6SBFMnShAySSQQOkmToGCqxeKbTY57jDWNLifAXVy4L7WsfWZhuWwhtOq14qEfEYy90dAQTfwQeWcVq1GVXHNdxLiR4uJ181dwHE1qlQCRUYPjNUZmtbuc2oPSCso18zG5xmLQNyCR9BU1uNvLOU0CmzfLq7zJuqY6bE9uKn3oltV3JaQMoP4cBoaSIAkalTriXZmua+mYjL8LR5ee+64+nEQEfgHvaYpuLfCJE+R0KI9F4dRpvpkO7tiQRaCBIPuvS+D4nmUKbgZlovvIsfmF47wLh9Rzmio8lsToGAn0He916B2B4q2H4UlxfRJdcHLy3uOUZuovbVRcx1ySdMgSSSSBJJJIEknSQU8xNzkHzE/MRNGisn5qD5iXNQ0YKibmoTmpc1DRnNT8xBion5qGjM6WdB85OKyGi+YuA+2GvGFYBF3meum31uuxr4wMa5zrNaCT5ASV492tNXF0KmNc45BVFOmyDZk3PQXgSd5Q1w7gToieCdmqmJJIIYAYk3v0ACB50GNhda/BOLvpgincFwJG4FwSPl7rY1OG/Z/VqPNPOwEGAb3t02CjU7PVsLXyVWiWkzBsbTIPrquupYWs+k2rTcCS6DEd235rz7LmO0HHeZWIzl5bDA6Zs21pNrz7rNpPbTwlZzIIJgDQm4C9C7DY0PY8W+IH3AH6heV4bHBwn/H+tF1/YXHtp1AHkDM2xJHXQzoor01KUMKyXMKIJSQ2dPnRRCZU50s6C+UlSHpIMjnpCqEFzU/OXTHHR3MT8zxQTayRqpho3mJczxQYrJ+YphovmJ+YhmvTlyNCealzFU26TmkdFDWV22xZZgMQ5uopn5kD9CvPe1uPNLheDoSIqg1Hj/KDmF/9nGy6/t7hMTXw7aOGYHcx4FQlwblpi++oJiY6eK827e4ycQKQyxQptogN0Ja0F1/9iQo1HJV60KfCcXy6jXi979MpsULjD6noNUHUJ6WKNPTj2wOHwVRgkPq1C1v/AItykuI/T1XF06rWuEb7aELMEmNT0n9pRGHv1sTfoVP6Ov4fjGiAQBoZ0Fz1XTcMeLAxDTPfMtBmYMXB8egXC4dwdaYOW3TWcpHSy6fhvFy0AXbYTMEDaf8AyadfCFR7Xhqwe0OBFxt13HuroEariOy/GAXOYHNI1IEgB+pgHSRePay6cVkxm0bmSzoPmeKXM8VcTRoKcvQfNVgiNVDV2dJJrAkiueBUnhUtzKzIRMrq5JgJyPFVD1VjCEqJBqsEKrnA6BR5uwWfbXoQSEiVQHpMDiUzDdHUKqprOM9FECNSk+qDqoqjG4otpvdIGVpMusBANz4L574hWl7nAlxLj3jvJkuM9dbr2Xt3jMmBqiCS8Bg8Mx1PgAF4fVcIPr6+KNcKn2Gupv1KZ7B5Dbqq31YhLPII6rNbO1+U3Ok7aojDvDjb1BtCoqumP29lOlSi/wA0Gjh6n5dx/E6re4fiYZdwbA+KJOWLyN7dFyza8Oud+lo/taOFrCZMRoemsH5IO4wWNykOabgCHsJhw2MBekcNxwq0mutOhi8HdeO8Ky02hoMsLu7e8k3b5b+67nsjxN2csIAa7xMtcfDxRnp2pdAUG1+qga4GsqkVluRztHc62gU/vY6BC0XyNEnsjdMXRHPB8E6rztAEG+/gmUVhNxBGyto4kOMSEI9+a9lVg/iK1WI1KrzFnSqKdYjdVGR1ClQMm5hWRN9iTUad7qTsugN0GaJm5H7pmOLTKo06VERJuofep0Fk4qgs12WfTxEXvCzP6t/gp9f3VlCpqga1W9imo4gq56TXJfafxhopCgHd5xDiOjRIE+Z/ReVVKll0Pbbigr4yo5vwg5R0hoyyPM3XM1D4+fRY125mRGpUH10URU2Pp5J52TCpsstJtKsD5ERoqw2frqnD41QXZfG3SERhqhGsRHyshM4NvDbVW0KZtf8Ar6hUdBhcVla2Oto1G4P6LouGYshzSDqcxvGa0W+S46lUbmF4jS+5+o8it7huJIi1o0185+tlB6twaqazJkS3Xr4FEFkLk+yvEYqQ02fa/wAvNdniTIGy3zXHqYhTer2tnUoJz4EpU3uIn91qxkXI6JKgYodAkpgzGYbpsqMP8R9UdSp2ugKZ7581N1rMXtqHzUq9UAAxdRwjbEk7qLyJOnqtRFlF972trqrKYIk6hAtJV1OvA1lVFrzAMKrmSxRcQdChRW2QHyCBKxO1vFhRwtQgw5wytG/esSPISs7tH24FOaVBvNqts4zDGHoTu7wXAY/itWpeqQXEzAmB6nVYvX6bnLPxFXrqhHR6KysZPn9fXmqh4rNrqR9FCCJG36qZCrMqBF5KsYf2URVsU2un/EEy6/RW0amUyPrZDFhJuptb6IND4gXSJ+v3W/gcRlaIvMXvP/N/ZcxlkR6lanCHOmJ+v7/VW+x2vCcWZaZuDrpobSu2HEnVGi8WXnmCrECQb2+iNl1PAsRmESJN1eb7Y7npshjzobK9tFwtcpYfMOkK8VnTqAujjkTGGJCdWUse/oCks7WsjJxnEBBA1KBpVIMp30hAurqTG9Zt7FJkXdozD3pz4ql2IaNgpc8AQJQRpmepKkKK++N/xCjVqtItA8EMGk+8K51INEG5VQKJNgCfILG7R8Y5DcmlRwt1a3TMenh4ro8Rx04Wg94bOVpdpc/wPFeL47i1SvVfVeS+o90kmzGaRlHlYeAUtrXPOjatZrRDBA66E/usfEPvfqiHNPWTuVRXZY7wsuoZxCgQFItVe6gcCFHVJzblN569VBGE4N0gLJDRBIvP9pMJUal0zSqC2PuJCMw2KIIj6HRZ1M38EZhS3f08PNUdVhcTN9J19ltcPr5XNI9ui5TDOs2LzY/r7aLYw1eXfWiyPQ6VYiCDIIU8yB7Mk1mlgN2ib9ND81rVuFVG3F12562OFmVU2s4aJKJp1P8AE+ySqH4RT5lIF2qD4n+GZ1UX8X5TGtA1CA/9Ta494ErGtYnS4keYHbCLIuhxmHk5dEBxQAO7o1AQTX6qfWsdjhK7ajYBALjMbytHktYyakW3XBYXEFjw4ahaHFu0FSpTkw1m52Snpk/aP2lDgMPRIggOqHrPws8rSfQLzcDI3zv9eK0+NYzmVXO20HkLSsStVk22UjaZJNzp5pP6KLTeTdXVW+6ihgxVOart1CoLoBi0JoJIj0Vrqav4XhS6oLe4kT9A+ygELSJBsdIUnUy0wRe31ZaFZgfXDcsAHvHqCRc+6XGMKGVAGmSdPK+iAF1MgAkQCJHiNFU6gR3oOUmJ2kdCuh4rgWNoNJ1iGx1I38NT7InD4elTwTuY0kmHA7tdsW9JkBBy2Yj2RDKmi1Rw5jsNnc4hwkjT0HkUPg+DvqNBY2ZmJtMILcHiL67W9P8Ai2MBih8Q/o7rmJgxv9BaODxJBLY1gq1Y9C7NcX5NVjttHf6mxXqjBIBGhvK8OwGIuPq0SvV+x+PNTDNnVhLb+4/WPRZjPU/bd5YTJw5Mt+2cjzLijYYz1Wc3ULT4m0im3zKy2m61PjLW4qPh/wBQgBqj+Ijus/1We1TlqnYUH2pxeXAxI71QC+pAlxj2Hui2lcj21xLuYwfka0+WYmT6wGp18OfrEq4i0dLLPzSYG36qrmkkx9FPSt9alZ1sXTdCLLUEypbxKIFeLdVBF5Cg5yVYxt5KDSgkxq1eB1msMucAB4bmBLvCP3WU5i1OChuWpnmCL63A8AqKKWIa6s5wIaC4uJ6NBMAb+Psr8XldXsQ4hgDTNgTcunwB9yquB0BzicpLCS2Z0Dhv6JYeiwYnumGNdPqI+UoNDiJzcoCCJcWtF5iGtHqURjB+CGutlcAer4GYx5usgcbgwcSGtN3GTvB1+gpcbw+R+dpjM6cotFviAGkqAnjmE/BpNYAC4gOE/mufSLKRqlmD/CJjY7gTEg+JlYVV5Ni4mL6+6vPEncs0yBltECIi8KgBtOLozhzgXX6fp/xCmxVkjQWQdLgsS0NzToJ/tekdhOIxQquNwC0/Ij9l5NiXD7s+NwG+8LrOwPEHfdSOoDT5tJWZNp18eo4HjQqkgDRJcxw/GtZMzfonW8rn6Z/EajnUROgdZZDDdbPFcNUp0gHxBMiCsQFaiNjG3p0z4FZ7dQj8SfwafqgGFZ5apgbrnu3lVgwzRbOahI6hob3v/wAroidFzH2gH8Bmnxm++gt81evhPrh6GkdVIFQpv/RMwLDYkBWU6s/oENUsB9bWT0jYboCcW+zfP1VQB1UKx7zR5lEUW2ugaVutxjRhnXhxFhuBOUD2WI4JmgIOj4K3uEA2jXSwEud7n5KngOCz+t3HzMBs9dT7LFY9wNiRta1ip0sS4CASN7ExPVBu4dg+8uOpzn0Y3U+8BBcWf+M4fVxKBp1nNmHETrG6clznEnfdBIwovf0TO+vNIt6lUPE+yajUv5JhU2F1e0CQVATxt0YUHTvNK7LsfVzYZmlh9fouO49SLqFJjQSXvsN7Bdx2cwfKw9Nu8AnzN4TmM91sQmTSmXVyVY/E56Z6ysprlZRdZ3kqJUkx0rZqOmg3zWeHXR0zhx5rP/lTn9lScb+qw+3FAOwbnbsqMPo6Wn9R7Lbdqo4zhf3ijVpTlzAGdbtIcP0V6+JPryCm0k2ViKrYflue3/FxHoDCFeuboWIfMfWwU6Lrgbqmq6/14ImhWLHtcLlpFupQJvxEkXnTysiIsmDJ807WIIEqIKscEiwoFKm0qs2CkCgsF1ewWH0FWDZJhjzVokWwoCnKRqJ6T7oJ5BI8f0UmDbx9YTcqZPRW4dmaowA/E4R4k6qDteCcNBDajhJAIb4ZtT7AD3W0CoYdgawN6ABOF0kxyt2rWuSUQ5JVA+Kosa5wbLTFwTPzWcSugxuCa+Hs1MggnwWS7hFUSch/ZZ5v+tUZRvhz5rP/AJWhhmEUHg9Qs87pz9q1J2qO4Y7vO/1KAJRvDT3/AEKt+EeWdpaeXE1LQC4/PRY7zC9O7R8BbiWxIa4GQYnaIPyXmNei5hLXCC0wfNc8xqXTRcqykJcPcoeUThGGZRWi2mnZSTEhRNVAiEoTtUQ4oFUZZRDSAnc5RLfr3QTD+p6KdS11AUwBdTeyGqWriloJUmOgp29VJoAuVUXVnzlA6CVvdkcBnqGq4WYYb/sR/C57B0zVqtYBqf6nwGq9GwGFbSYGN233J3JV5m1nq5BuykzwVAqLoq3DqTcMwz+I656wt245xkikYlJdF/7emixwGuspLPk34uXfPUovgXEahqCmXnKbEdUBiK0e5U+CVIrNKqj8UwDmAdP3WGSujxjO653+QPyK5t+6zzSpORWAd+IPJCEI3AUHF4MGAOi1agCsXZjff91wvaCg01nNOsnwuZPsvQ69A5oywZXnnGH/AHnEvbTjK34iNw3U22mfZS+4Se2GMDaSi2sgAK4s/KPy26fLZVE6rLZqm3gnaqs6iaiCw1Ei7z8VS8mOiQrkWKC0GDPgrYvZVNM6KTCWnRBcxVurGY+pUHYjZKkJsstLOaB4qoXPVPVGXUei7zsV2SBivVyxrTY6O8R+ZwJFp06pbgP7G9mG02CrVycx4tmIHLb5Qe8f4C6ylgmgxDYNxAYT06fUojDudFp7vk6QfM28AdzumykEaa3JjW5jURaVz2npV/6bTBJi07tv/HsjnZLfDI/KbCPMpNqNN3E6XkyRuNRP9o1jGyL92LC8gnqJt5HortTIprY0uAFmNGgmfWySuLWECXgAWHcgfL+U6vs9POcbUufNWcJf+K3zVFfCuc8xeT59FoUcPTZBBJcI916LZjnGtj6obT8y4LGY5oFmmfELS+8nIQ+xmRuotyn83pELlGj8MDJlzCR1K1cZixHdEN8N0LxrD8qh3dSQSRax2WLw/GvcQ0mR46rPj5e13AP2g8Y5GHlpipVljeob+Z3tbzK8s4XjzQqNqC+xHVpsV1/2mUi6s0NDiW08zyT3WtmwGw3J8wuEeVqDYbiAXl2mYk+9/wCEz7BCk6eX7JNq36qiwUpSdSKXPCsNUHS5QML2+pVFRs+yKw+HJ1st/hnAKVSHPdA0I3mdh0091m9YuORjLupkk6r0zhfZfB3eQ6qYMyO4Im8A2t+ixPtE4NTa6nUosFNpGVzAZh4vNtJH/wBZ3U8mpztxyLcISLyP3/gInC4WN0ZQBd+UAQL6iRa3Urb7Pdmn13HNLWA950esDxhTya8cQ7Kdnm4iuHPE02GTtmPQX06lemUsJDQOUXH8oyyWwLQQTaPPyVHDMO1ggEhrB3A0aXggGJnefmtmljzUdEuYAIHede2lxJ0jUfussX2Bp2me4Sbgi0ETpYdFY57S3L3pvcd0xt53hU13HMQZPWYLgQbXIOygDezi2bwYyz0uosi4Vo0cRI6SJ1GYEekxsjuG4Jz5LqgBtBkRffURptKrDWHYERex9R4H9bK/7wz/ABDSZ0db2cTfa3qFYlNUpuaYBLnbwMzSNjPX0SQ44q9pMSZN3Oykn3Ee3RJVHH1+JFjhlAkAX9EPU4o5xn9l1fbbs83DklobDpLTfML6ERFusrnuEYTmHRvU+X0F3lYpM447cNKJq4rMW+Wyy+KgCrDRA09eq1+H4LNBJ0HupczSD+0fExkawbtErCwbw0g5rz8lLjVWavogZELXM9M2hPtM4w0YZlFrgXVHgnrkbPyzR7LzjB4CpVdlpsc93RrS4/Jd9T7FfecQalaqS06NaIOUaCTp7Lsez+Ho4KnDGXOpH87rnn+N68+ofZziRSzPAaY+HcWsDtrZcvVpZSQbEbH919AU+IitYAgDWd/Bc12j7HYeqScuRxdOZvjFiNxb3U9q8hIVjB0V+LwWWo5oNgbTrEwtng/Zc1Q0l4GaYsTuBfomxQWBw7nw1oJM7LsOE4flUwXgOl0NECWuO8mNhsoYXANwbczhPfyktNzEzAIgaETrda1PGMhoawAZtCB4G5/Ntc9FztbE0SQDlbYwQ0wC2Jiw3JOvksjj1IPoAOIs4RAIEQ6xJmTHihsb2ge+o6AA2mcoJu/NqT02HsqK2JfVyGo6QIA0EAXiABZZdfx8W3Wn2TwDWAghriIImSQTGl9JXUU6dQMEDu6Et+HMbz8WnzWH2ULRWIEh7u602idIcNwRZGP44A9zXtcC2xyOzAmejxMequu3f4Ou7vI8ghxd/lbURM696481rYeqCCHOdm1kuJEDYZfGPdYFPH0rkZ9p7oEiZizvFQPFKEQGVAXFnRw7wBgtLohHm6/H1z9b78VBDQHPiDcxck9dYG3iqKjZMkOIOp1Idttp4QovwPLDj03Buc1wPCLqonul2kTEbTFv+9UYXNbGjpvO4g6bIPinFDTs2xN9hbT8puT+yNp4dziYcA0QSCAZta8SsfjtMB4EXi8aaqxBDePMazM7PMwQJJEyekQkt3sP2QzsNWs4FjhlaxpOoN3OPXaB1KS14mv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9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Голуби - символы мира, любви, радости.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://t0.gstatic.com/images?q=tbn:ANd9GcR0P6x1lYNzY0lxegaY2YrH2xLJ8CToXcsMjgueAYNE_kvwfO6z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1854188" cy="24546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http://t1.gstatic.com/images?q=tbn:ANd9GcS4ZTJmy5s-kKKkT5G3wlZaTGBWqAEGLeIk0CyIWYU6KFrNNpc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816424" cy="21602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http://www.edel-promo.ru/down/%D0%93%D0%BE%D0%BB%D1%83%D0%B1%D0%B8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816424" cy="19442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http://hitagro.ru/wp-content/uploads/2012/11/%D0%92%D0%B8%D0%B4%D1%8B-%D0%B3%D0%BE%D0%BB%D1%83%D0%B1%D0%B5%D0%B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38027"/>
            <a:ext cx="3245346" cy="192576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284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5616624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Этапы складывания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F:\лиса и голубь\20200406_0915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9347" t="673" r="1802" b="6020"/>
          <a:stretch>
            <a:fillRect/>
          </a:stretch>
        </p:blipFill>
        <p:spPr bwMode="auto">
          <a:xfrm rot="5400000">
            <a:off x="2448352" y="1232167"/>
            <a:ext cx="4464497" cy="4537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04664"/>
            <a:ext cx="4536504" cy="7920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Образец работы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F:\лиса и голубь\20200406_1047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-2" t="1005" r="3621" b="4220"/>
          <a:stretch>
            <a:fillRect/>
          </a:stretch>
        </p:blipFill>
        <p:spPr bwMode="auto">
          <a:xfrm flipH="1" flipV="1">
            <a:off x="1835696" y="1484784"/>
            <a:ext cx="576064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83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ГБОУ «Специальная коррекционная общеобразовательная школа-интернат № 2»</vt:lpstr>
      <vt:lpstr>Голуби мира</vt:lpstr>
      <vt:lpstr>«Голубка Пикассо»</vt:lpstr>
      <vt:lpstr>Голуби-почтовики</vt:lpstr>
      <vt:lpstr>Голуби-разведчики</vt:lpstr>
      <vt:lpstr>Голуби-герои </vt:lpstr>
      <vt:lpstr>Голуби - символы мира, любви, радости.</vt:lpstr>
      <vt:lpstr>Этапы складывания</vt:lpstr>
      <vt:lpstr>Образец работы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Голуби мира</dc:title>
  <dc:creator>Admin</dc:creator>
  <cp:lastModifiedBy>Рита</cp:lastModifiedBy>
  <cp:revision>29</cp:revision>
  <dcterms:created xsi:type="dcterms:W3CDTF">2013-05-05T05:57:12Z</dcterms:created>
  <dcterms:modified xsi:type="dcterms:W3CDTF">2020-04-06T03:57:09Z</dcterms:modified>
</cp:coreProperties>
</file>