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Hobbys</a:t>
            </a:r>
            <a:r>
              <a:rPr lang="en-US" dirty="0" smtClean="0"/>
              <a:t> – </a:t>
            </a:r>
            <a:r>
              <a:rPr lang="ru-RU" dirty="0" smtClean="0"/>
              <a:t>Хобби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Ты научишься:</a:t>
            </a:r>
          </a:p>
          <a:p>
            <a:r>
              <a:rPr lang="ru-RU" dirty="0" smtClean="0"/>
              <a:t>Говорить о хобби</a:t>
            </a:r>
          </a:p>
          <a:p>
            <a:r>
              <a:rPr lang="ru-RU" dirty="0" smtClean="0"/>
              <a:t>Договориться о встрече</a:t>
            </a:r>
          </a:p>
          <a:p>
            <a:r>
              <a:rPr lang="ru-RU" dirty="0" smtClean="0"/>
              <a:t>Говорить, что ты можешь, а что нет</a:t>
            </a:r>
          </a:p>
          <a:p>
            <a:r>
              <a:rPr lang="ru-RU" dirty="0" smtClean="0"/>
              <a:t>Спрашивать разрешения</a:t>
            </a:r>
          </a:p>
          <a:p>
            <a:r>
              <a:rPr lang="ru-RU" dirty="0" smtClean="0"/>
              <a:t>Читать и описывать статистические данные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Hobbys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16859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3212976"/>
            <a:ext cx="2008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Musik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hören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556792"/>
            <a:ext cx="20669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3212976"/>
            <a:ext cx="1638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jonglieren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628800"/>
            <a:ext cx="1714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940152" y="3212976"/>
            <a:ext cx="233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Fahrrad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fahren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365104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27584" y="6021288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schwimmen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293096"/>
            <a:ext cx="18192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707904" y="594928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reiten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3933056"/>
            <a:ext cx="18573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372200" y="5805264"/>
            <a:ext cx="1579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fernsehen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r>
              <a:rPr lang="de-DE" dirty="0" smtClean="0"/>
              <a:t>Karten spielen – </a:t>
            </a:r>
            <a:r>
              <a:rPr lang="ru-RU" dirty="0" smtClean="0"/>
              <a:t>играть в карты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Schi fahren</a:t>
            </a:r>
            <a:r>
              <a:rPr lang="ru-RU" dirty="0" smtClean="0"/>
              <a:t> – кататься на лыжах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Schlagzeug spielen</a:t>
            </a:r>
            <a:r>
              <a:rPr lang="ru-RU" dirty="0" smtClean="0"/>
              <a:t> – играть на барабанах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singen </a:t>
            </a:r>
            <a:r>
              <a:rPr lang="ru-RU" dirty="0" smtClean="0"/>
              <a:t>- петь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Computerspiele spielen</a:t>
            </a:r>
            <a:r>
              <a:rPr lang="ru-RU" dirty="0" smtClean="0"/>
              <a:t> – играть в компьютерные игры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r>
              <a:rPr lang="de-DE" dirty="0" smtClean="0"/>
              <a:t>tanzen </a:t>
            </a:r>
            <a:r>
              <a:rPr lang="ru-RU" dirty="0" smtClean="0"/>
              <a:t>- танцевать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Flöte spielen</a:t>
            </a:r>
            <a:r>
              <a:rPr lang="ru-RU" dirty="0" smtClean="0"/>
              <a:t> – играть на флейте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malen</a:t>
            </a:r>
            <a:r>
              <a:rPr lang="ru-RU" dirty="0" smtClean="0"/>
              <a:t> - рисовать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telefonieren</a:t>
            </a:r>
            <a:r>
              <a:rPr lang="ru-RU" dirty="0" smtClean="0"/>
              <a:t> – разговаривать по телефону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kochen</a:t>
            </a:r>
            <a:r>
              <a:rPr lang="ru-RU" dirty="0" smtClean="0"/>
              <a:t> - готовить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Basteln</a:t>
            </a:r>
            <a:r>
              <a:rPr lang="ru-RU" dirty="0" smtClean="0"/>
              <a:t> - мастерить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de-DE" dirty="0" smtClean="0"/>
              <a:t>Meine Hobbys ist Basketball.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Mein Hobby ist …   und   ……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</TotalTime>
  <Words>101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Die Hobbys – Хобби</vt:lpstr>
      <vt:lpstr>Die Hobbys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Hobbys – Хобби</dc:title>
  <dc:creator>Анжелика</dc:creator>
  <cp:lastModifiedBy>User</cp:lastModifiedBy>
  <cp:revision>2</cp:revision>
  <dcterms:created xsi:type="dcterms:W3CDTF">2018-11-09T02:12:19Z</dcterms:created>
  <dcterms:modified xsi:type="dcterms:W3CDTF">2020-02-20T06:53:06Z</dcterms:modified>
</cp:coreProperties>
</file>