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41592-204C-493F-BF4A-B557C091A20B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7B7D9-F542-4A54-83CA-2048F0A3D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Имя прилагательное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Классная работа</a:t>
            </a:r>
          </a:p>
          <a:p>
            <a:r>
              <a:rPr lang="ru-RU" dirty="0" smtClean="0"/>
              <a:t>Упр. 263</a:t>
            </a:r>
          </a:p>
          <a:p>
            <a:r>
              <a:rPr lang="ru-RU" dirty="0" smtClean="0"/>
              <a:t>Упр. 266</a:t>
            </a:r>
          </a:p>
          <a:p>
            <a:r>
              <a:rPr lang="ru-RU" dirty="0" smtClean="0"/>
              <a:t>Упр. 275</a:t>
            </a:r>
          </a:p>
          <a:p>
            <a:r>
              <a:rPr lang="ru-RU" dirty="0" smtClean="0"/>
              <a:t>Домашняя работа:</a:t>
            </a:r>
          </a:p>
          <a:p>
            <a:r>
              <a:rPr lang="ru-RU" dirty="0" smtClean="0"/>
              <a:t>Учить план морфологического разбора имени прилагательного, упр. </a:t>
            </a:r>
            <a:r>
              <a:rPr lang="ru-RU" smtClean="0"/>
              <a:t>276.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имя прилагательное?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Имя прилагательное – это самостоятельная часть речи, которая обозначает признак предмета и отвечает на вопросы какой? чей? который? каков?</a:t>
            </a:r>
          </a:p>
          <a:p>
            <a:r>
              <a:rPr lang="ru-RU" dirty="0" smtClean="0"/>
              <a:t>В предложении полные прилагательные чаще всего бывают определениями и частью сказуемого, краткие прилагательные и прилагательные в простой сравнительной степени в предложении являются сказуемыми.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Постоянные признаки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Разряд </a:t>
            </a:r>
          </a:p>
          <a:p>
            <a:r>
              <a:rPr lang="ru-RU" dirty="0" smtClean="0"/>
              <a:t>- качественные</a:t>
            </a:r>
          </a:p>
          <a:p>
            <a:r>
              <a:rPr lang="ru-RU" dirty="0" smtClean="0"/>
              <a:t>- относительные</a:t>
            </a:r>
          </a:p>
          <a:p>
            <a:r>
              <a:rPr lang="ru-RU" dirty="0" smtClean="0"/>
              <a:t>- притяжательные</a:t>
            </a:r>
          </a:p>
          <a:p>
            <a:endParaRPr lang="ru-RU" dirty="0"/>
          </a:p>
          <a:p>
            <a:r>
              <a:rPr lang="ru-RU" sz="4400" dirty="0" smtClean="0"/>
              <a:t>Приведите примеры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качественных имен прилагательных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Имеют степени сравнения</a:t>
            </a:r>
          </a:p>
          <a:p>
            <a:r>
              <a:rPr lang="ru-RU" dirty="0" smtClean="0"/>
              <a:t>- сравнительная (простая и составная)</a:t>
            </a:r>
          </a:p>
          <a:p>
            <a:r>
              <a:rPr lang="ru-RU" dirty="0"/>
              <a:t> </a:t>
            </a:r>
            <a:r>
              <a:rPr lang="ru-RU" dirty="0" smtClean="0"/>
              <a:t>- превосходная (простая и составная)</a:t>
            </a:r>
          </a:p>
          <a:p>
            <a:endParaRPr lang="ru-RU" dirty="0"/>
          </a:p>
          <a:p>
            <a:r>
              <a:rPr lang="ru-RU" dirty="0" smtClean="0"/>
              <a:t>Могут быть в полной (хороший) и краткой форме (хорош)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Непостоянные признаки </a:t>
            </a:r>
            <a:br>
              <a:rPr lang="ru-RU" dirty="0" smtClean="0"/>
            </a:br>
            <a:r>
              <a:rPr lang="ru-RU" dirty="0" smtClean="0"/>
              <a:t>(определяют по существительному, от которого зависят)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Род</a:t>
            </a:r>
          </a:p>
          <a:p>
            <a:r>
              <a:rPr lang="ru-RU" dirty="0" smtClean="0"/>
              <a:t>Число</a:t>
            </a:r>
          </a:p>
          <a:p>
            <a:r>
              <a:rPr lang="ru-RU" dirty="0" smtClean="0"/>
              <a:t>Падеж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Прилагательные в простой сравнительной степени не изменяются.</a:t>
            </a:r>
          </a:p>
          <a:p>
            <a:r>
              <a:rPr lang="ru-RU" dirty="0" smtClean="0"/>
              <a:t>Краткие прилагательные  изменяются по родам и числам.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Словообразование имен прилагательных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Приставочный (шумный – бесшумный)</a:t>
            </a:r>
          </a:p>
          <a:p>
            <a:r>
              <a:rPr lang="ru-RU" dirty="0" smtClean="0"/>
              <a:t>Суффиксальный (Сережа – Сережин, лиса – лисий)</a:t>
            </a:r>
          </a:p>
          <a:p>
            <a:r>
              <a:rPr lang="ru-RU" dirty="0" smtClean="0"/>
              <a:t>Сложение основ с одновременным присоединением суффикса (старая мода + </a:t>
            </a:r>
            <a:r>
              <a:rPr lang="ru-RU" dirty="0" err="1" smtClean="0"/>
              <a:t>н</a:t>
            </a:r>
            <a:r>
              <a:rPr lang="ru-RU" dirty="0" smtClean="0"/>
              <a:t> – старомодный)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72"/>
          </a:xfrm>
        </p:spPr>
        <p:txBody>
          <a:bodyPr/>
          <a:lstStyle/>
          <a:p>
            <a:r>
              <a:rPr lang="ru-RU" dirty="0" smtClean="0"/>
              <a:t>Орфограммы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Правописание окончаний (зависит от имени существительного, определяется по вопросу)</a:t>
            </a:r>
          </a:p>
          <a:p>
            <a:r>
              <a:rPr lang="ru-RU" dirty="0" smtClean="0"/>
              <a:t>Правописание Ь после шипящего на конце кратких имен прилагательных м.р. (хорош)</a:t>
            </a:r>
          </a:p>
          <a:p>
            <a:r>
              <a:rPr lang="ru-RU" dirty="0" smtClean="0"/>
              <a:t>Правописание через дефис прилагательных, обозначающих оттенки цвета (</a:t>
            </a:r>
            <a:r>
              <a:rPr lang="ru-RU" dirty="0" err="1" smtClean="0"/>
              <a:t>нежно-голубой</a:t>
            </a:r>
            <a:r>
              <a:rPr lang="ru-RU" dirty="0" smtClean="0"/>
              <a:t>, золотисто-желтый)</a:t>
            </a:r>
          </a:p>
          <a:p>
            <a:r>
              <a:rPr lang="ru-RU" dirty="0" smtClean="0"/>
              <a:t>Правописание О-Е после шипящих в суффиксах и окончаниях прилагательных (под ударением пишем О, без ударения – Е)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15304" cy="928670"/>
          </a:xfrm>
        </p:spPr>
        <p:txBody>
          <a:bodyPr/>
          <a:lstStyle/>
          <a:p>
            <a:r>
              <a:rPr lang="ru-RU" dirty="0" smtClean="0"/>
              <a:t>Правописание Н-НН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85794"/>
          <a:ext cx="9144000" cy="6072206"/>
        </p:xfrm>
        <a:graphic>
          <a:graphicData uri="http://schemas.openxmlformats.org/drawingml/2006/table">
            <a:tbl>
              <a:tblPr/>
              <a:tblGrid>
                <a:gridCol w="4465572"/>
                <a:gridCol w="4678428"/>
              </a:tblGrid>
              <a:tr h="404722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674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В прилагательных, образованных при помощи суффикса -ин: лебединый;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 прилагательных, Образованных при помощи суффиксов -ан- (-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-): кожаный, серебряный), Исключения: деревянный, стеклянный, оловянный.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В кратких прилагательных, если полные прилагательные, от которых они образованы, имеют -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(стройный - стройна).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В прилагательных, образованных при помощи суффикса -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енн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соломенный, (исключение Ветреный)</a:t>
                      </a:r>
                      <a:b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 прилагательных, образованных при помощи суффикса -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онн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организационный,</a:t>
                      </a:r>
                      <a:b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В прилагательных , образованных при помощи суффикса -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от основы на н: сонный, длинный. (исключение Свиной, Бараний)</a:t>
                      </a:r>
                      <a:b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В кратких прилагательных, если полные прилагательные, от которых они образованы, имеют -ин- (длинный - длинна).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0160" marR="10160" marT="10160" marB="10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Правописание НЕ с прилагательными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500174"/>
          <a:ext cx="8572560" cy="5048121"/>
        </p:xfrm>
        <a:graphic>
          <a:graphicData uri="http://schemas.openxmlformats.org/drawingml/2006/table">
            <a:tbl>
              <a:tblPr/>
              <a:tblGrid>
                <a:gridCol w="1394341"/>
                <a:gridCol w="3674651"/>
                <a:gridCol w="3503568"/>
              </a:tblGrid>
              <a:tr h="48549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прил.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03" marR="8603" marT="8603" marB="86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1. если без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употребляется (небрежный, невзрачный). </a:t>
                      </a:r>
                      <a:b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2. если можно подобрать синоним без не (немаленький -большой,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немолодой-старый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),</a:t>
                      </a:r>
                      <a:b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3. если есть противопоставление с союзом но (река неглубокая, но холодная),</a:t>
                      </a:r>
                      <a:b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4. с краткими прилагательными, если полные прилагательные, от которых они образованы, пишутся в не слитно невысокий - невысок)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03" marR="8603" marT="8603" marB="86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1. если есть или подразумевается противопоставление с союзом а (</a:t>
                      </a: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не большой, а маленький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, должны быть антонимы), </a:t>
                      </a:r>
                      <a:b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2. с относительными прилагательными (небо здесь южное),</a:t>
                      </a:r>
                      <a:b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3. с краткими прилагательными, если полные прилагательные, от которых они образованы, пишутся с не раздельно (книга не интересна, а скучна)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03" marR="8603" marT="8603" marB="860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368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Имя прилагательное</vt:lpstr>
      <vt:lpstr>Что такое имя прилагательное?</vt:lpstr>
      <vt:lpstr>Постоянные признаки</vt:lpstr>
      <vt:lpstr>Признаки качественных имен прилагательных</vt:lpstr>
      <vt:lpstr>Непостоянные признаки  (определяют по существительному, от которого зависят)</vt:lpstr>
      <vt:lpstr>Словообразование имен прилагательных</vt:lpstr>
      <vt:lpstr>Орфограммы</vt:lpstr>
      <vt:lpstr>Правописание Н-НН</vt:lpstr>
      <vt:lpstr>Правописание НЕ с прилагательными</vt:lpstr>
      <vt:lpstr>Задания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</dc:title>
  <dc:creator>Учитель</dc:creator>
  <cp:lastModifiedBy>Учитель</cp:lastModifiedBy>
  <cp:revision>8</cp:revision>
  <dcterms:created xsi:type="dcterms:W3CDTF">2020-04-05T16:27:52Z</dcterms:created>
  <dcterms:modified xsi:type="dcterms:W3CDTF">2020-04-05T17:21:07Z</dcterms:modified>
</cp:coreProperties>
</file>