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5294"/>
    <p:restoredTop sz="97677"/>
  </p:normalViewPr>
  <p:slideViewPr>
    <p:cSldViewPr snapToObjects="1">
      <p:cViewPr>
        <p:scale>
          <a:sx n="100" d="100"/>
          <a:sy n="100" d="100"/>
        </p:scale>
        <p:origin x="0" y="0"/>
      </p:cViewPr>
      <p:guideLst>
        <p:guide orient="horz" pos="2155"/>
        <p:guide pos="3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presProps" Target="presProps.xml"  /><Relationship Id="rId18" Type="http://schemas.openxmlformats.org/officeDocument/2006/relationships/viewProps" Target="viewProps.xml"  /><Relationship Id="rId19" Type="http://schemas.openxmlformats.org/officeDocument/2006/relationships/theme" Target="theme/theme1.xml"  /><Relationship Id="rId2" Type="http://schemas.openxmlformats.org/officeDocument/2006/relationships/slide" Target="slides/slide1.xml"  /><Relationship Id="rId20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itle Slide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 lang="en-US"/>
            </a:pPr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en-US"/>
            </a:pPr>
            <a:r>
              <a:rPr lang="en-US" altLang="en-US"/>
              <a:t>Click to edit Master subtitle style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en-US"/>
            </a:pPr>
            <a:fld id="{940A130E-E3B8-4EBE-931F-81B26B8448AA}" type="datetime1">
              <a:rPr lang="en-US" altLang="en-US"/>
              <a:pPr lvl="0">
                <a:defRPr lang="en-US"/>
              </a:pPr>
              <a:t>12/2/2015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en-US"/>
            </a:pPr>
            <a:r>
              <a:rPr lang="en-US" altLang="en-US"/>
              <a:t/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en-US"/>
            </a:pPr>
            <a:fld id="{800C6A38-4290-41DD-B95C-4155372FD4AF}" type="slidenum">
              <a:rPr lang="en-US" altLang="en-US"/>
              <a:pPr lvl="0">
                <a:defRPr 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Ins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en-US" altLang="en-US" smtClean="0"/>
              <a:t>Introduction</a:t>
            </a:r>
            <a:endParaRPr lang="en-US" altLang="en-US"/>
          </a:p>
          <a:p>
            <a:pPr lvl="0"/>
            <a:r>
              <a:rPr lang="en-US" altLang="en-US" smtClean="0"/>
              <a:t>Body 1</a:t>
            </a:r>
            <a:endParaRPr lang="en-US" altLang="en-US"/>
          </a:p>
          <a:p>
            <a:pPr lvl="0"/>
            <a:r>
              <a:rPr lang="en-US" altLang="en-US" smtClean="0"/>
              <a:t>Body 2</a:t>
            </a:r>
            <a:endParaRPr lang="en-US" altLang="en-US"/>
          </a:p>
          <a:p>
            <a:pPr lvl="0"/>
            <a:r>
              <a:rPr lang="en-US" altLang="en-US" smtClean="0"/>
              <a:t>Body 3</a:t>
            </a:r>
            <a:endParaRPr lang="en-US" altLang="en-US"/>
          </a:p>
          <a:p>
            <a:pPr lvl="0"/>
            <a:r>
              <a:rPr lang="en-US" altLang="en-US" smtClean="0"/>
              <a:t>Conclusion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en-US" altLang="en-US" smtClean="0"/>
              <a:t>Click the icon to add table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en-US" smtClean="0"/>
              <a:t>Click the icon to add picture</a:t>
            </a:r>
            <a:endParaRPr lang="en-US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altLang="en-US" smtClean="0"/>
              <a:t>Click to edit Master text styles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>
          <a:solidFill>
            <a:schemeClr val="tx2"/>
          </a:solidFill>
        </a:defRPr>
      </a:lvl2pPr>
      <a:lvl3pPr eaLnBrk="1" latinLnBrk="0" hangingPunct="1">
        <a:defRPr>
          <a:solidFill>
            <a:schemeClr val="tx2"/>
          </a:solidFill>
        </a:defRPr>
      </a:lvl3pPr>
      <a:lvl4pPr eaLnBrk="1" latinLnBrk="0" hangingPunct="1">
        <a:defRPr>
          <a:solidFill>
            <a:schemeClr val="tx2"/>
          </a:solidFill>
        </a:defRPr>
      </a:lvl4pPr>
      <a:lvl5pPr eaLnBrk="1" latinLnBrk="0" hangingPunct="1">
        <a:defRPr>
          <a:solidFill>
            <a:schemeClr val="tx2"/>
          </a:solidFill>
        </a:defRPr>
      </a:lvl5pPr>
      <a:lvl6pPr eaLnBrk="1" latinLnBrk="0" hangingPunct="1">
        <a:defRPr>
          <a:solidFill>
            <a:schemeClr val="tx2"/>
          </a:solidFill>
        </a:defRPr>
      </a:lvl6pPr>
      <a:lvl7pPr eaLnBrk="1" latinLnBrk="0" hangingPunct="1">
        <a:defRPr>
          <a:solidFill>
            <a:schemeClr val="tx2"/>
          </a:solidFill>
        </a:defRPr>
      </a:lvl7pPr>
      <a:lvl8pPr eaLnBrk="1" latinLnBrk="0" hangingPunct="1">
        <a:defRPr>
          <a:solidFill>
            <a:schemeClr val="tx2"/>
          </a:solidFill>
        </a:defRPr>
      </a:lvl8pPr>
      <a:lvl9pPr eaLnBrk="1" latinLnBrk="0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rcRect r="11520"/>
          <a:stretch>
            <a:fillRect/>
          </a:stretch>
        </p:blipFill>
        <p:spPr>
          <a:xfrm>
            <a:off x="263271" y="117628"/>
            <a:ext cx="11593449" cy="6551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847469" y="836676"/>
            <a:ext cx="8065008" cy="338099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«Стенка»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Хороший вариант игры для детей 4 лет. Детки встают в шеренгу друг за другом. Первый участник кидает мяч. Задача игрока убежать в конец шеренги на место последнего участника, пока мячик летит и бьется об стену, затем о землю. Старшим деткам можно усложнить задачу. Прежде чем перебежать на место последнего игрока – перепрыгнуть через мячик, после того, как он ударится о землю. Эта игра в мяч об стенку называется «Лягушка»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991487" y="768286"/>
            <a:ext cx="8209026" cy="338270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Считалочка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Очень удобно учить ритмичные считалочки, используя небольшой мячик. Можно разделить игру на двоих со своим чадом. Сначала необходимо ознакомить ребенка с текстом, попытаться немного выучить его. Затем водящий произносит первое предложение и кидает мяч. Кто поймал его, говорит второе предложение. Усложняй игру, перекидывая мяч через каждое слово в хорошем темпе.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-96774" y="0"/>
            <a:ext cx="12288774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343406" y="471679"/>
            <a:ext cx="9433179" cy="48889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Мой веселый звонкий мяч</a:t>
            </a:r>
            <a:endParaRPr xmlns:mc="http://schemas.openxmlformats.org/markup-compatibility/2006" xmlns:hp="http://schemas.haansoft.com/office/presentation/8.0" lang="ru-RU" altLang="en-US" sz="28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Если ваш малыш  дома/на даче можно кидать мяч об стенку.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При этом мяч должен 1 раз коснуться земли и отскочить в руки.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Придумайте интересные задания, например:прежде чем поймать его, хлопнуть в ладоши 1/2/3 раза поочередно;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повернуться вокруг себя;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подпрыгнуть 1/2/3 раза также поочередно;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поймать мяч одной рукой;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бросить его, стоя спиной к стенке, затем повернуться и поймать.</a:t>
            </a:r>
            <a:br>
              <a:rPr xmlns:mc="http://schemas.openxmlformats.org/markup-compatibility/2006" xmlns:hp="http://schemas.haansoft.com/office/presentation/8.0" lang="ru-RU" altLang="en-US" sz="10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Gulim"/>
              </a:rPr>
            </a:br>
            <a:endParaRPr xmlns:mc="http://schemas.openxmlformats.org/markup-compatibility/2006" xmlns:hp="http://schemas.haansoft.com/office/presentation/8.0" lang="ru-RU" altLang="en-US" sz="1000" b="0" i="0" strike="noStrike" mc:Ignorable="hp" hp:hslEmbossed="0">
              <a:solidFill>
                <a:srgbClr val="000000">
                  <a:alpha val="100000"/>
                </a:srgbClr>
              </a:solidFill>
              <a:latin typeface="Arial"/>
              <a:ea typeface="Gulim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"/>
          <p:cNvSpPr/>
          <p:nvPr/>
        </p:nvSpPr>
        <p:spPr>
          <a:xfrm>
            <a:off x="2279523" y="3206115"/>
            <a:ext cx="5400675" cy="4495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58696d">
                  <a:alpha val="100000"/>
                </a:srgbClr>
              </a:solidFill>
              <a:latin typeface="Arial"/>
              <a:ea typeface="inherit"/>
            </a:endParaRPr>
          </a:p>
        </p:txBody>
      </p:sp>
      <p:sp>
        <p:nvSpPr>
          <p:cNvPr id="20" name=""/>
          <p:cNvSpPr/>
          <p:nvPr/>
        </p:nvSpPr>
        <p:spPr>
          <a:xfrm>
            <a:off x="1919478" y="565023"/>
            <a:ext cx="8281035" cy="41193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Мини-эстафета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Создайте две команды, поставив их в одном конце комнаты. Выполняя задания, игроки должны оказаться на другом конце комнаты. Побеждает команда, быстрее прошедшая дистанцию.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 качестве заданий могут выступать: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1.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проход дистанции на корточках;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2.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проход дистанции с наступанием только на разложенные по полу листки бумаги;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3.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проползание через обручи;проход с книгой на голове;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4.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проход с воздушным шариком, не трогая его руками.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919478" y="757238"/>
            <a:ext cx="8137017" cy="41176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Поиск клада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Спрячьте клад в виде игрушки или сладости. Попросите чадо найти его. Интересно даже сказать, что клад оставили пираты, а найти его можно следующими способами:«горячо-холодно»;по нарисованному плану комнаты с указателями-подсказками.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Можно предложить еще такой вариант: сказать, что клад находится на другом конце комнаты, а добраться туда разрешено, не касаясь пола. Используя любые подручные средства, такие как стул, подушки, кубики, ребенок должен добраться до цели.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343406" y="548640"/>
            <a:ext cx="8713090" cy="302437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1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Gulim"/>
              </a:rPr>
              <a:t> </a:t>
            </a: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Увлекательное путешествие</a:t>
            </a:r>
            <a:endParaRPr xmlns:mc="http://schemas.openxmlformats.org/markup-compatibility/2006" xmlns:hp="http://schemas.haansoft.com/office/presentation/8.0" sz="24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Превратите обычную комнату в далекую планету, таинственный остров или жаркую пустыню. Каждый раз тему рекомендуется менять. Диван может стать кораблем, стул огромной горой, а ковер океаном.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Предложите ребенку преодолевать препятствия по пути к цели. К примеру, обойти «болото» по самому краю коврика или преодолеть «пропасть» между диваном и стулом.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1991487" y="856869"/>
            <a:ext cx="8929116" cy="37962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Чередуй движения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Цель игры: развитие двигательных способностей, внимательности и быстроты реакций.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Ход игры: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Мама ведёт игру и вместе с сыном выполняют на ковре такие её команды: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дерево, расти (стоять на месте, руки поднять вверх ладошками к потолку и тянутся к потоку, поднимаясь на носочки);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птичка, улетай (бежать по кругу с вытянутыми в стороны руками);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зайчик, убегай (прыгать по кругу);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уж, спрячься (ползти на животе, извивая туловище);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колобок, уходи (надо котиться);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мама, догони (необходимо бежать по кругу).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487424" y="476631"/>
            <a:ext cx="10009251" cy="502691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Слушай хлопки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Эта игра развивает точность и быстроту реакций детей, внимательность, гибкость, двигательную способность.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 Ведущего выбрать  с помощью считалки: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Раз, два, три, четыре, пять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Мы собрались поиграть.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К нам сорока прилетела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И тебе водить велела.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Ход игры: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Под  весёлую музыку все игроки спокойно передвигаются по комнате. Суть этой игры: когда ведущий хлопнет в ладони один раз, все игроки занимают позу цапли (стоят на одной ноге, руки в стороны). При двух хлопках игроки принимают позу собачки (встают на четвереньки и ножки стараются поставить на уровне ручек). На три хлопка все принимают позу кошки (становятся на четвереньки, прогибают спинку и поднимают вверх подбородок). Ведущий может делать хлопки не последовательно.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1847468" y="587882"/>
            <a:ext cx="8929117" cy="48680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Цветные сигналы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Для этой игры мы вырезали из картона три кружочка диаметром 20 см и раскрасили их в зелёный, жёлтый и красный цвет (типа светофора).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Ведущего игру мы выбрали такой считалкой: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Раз, два, три, четыре!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Жили мышки на квартире;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Чай пили, чашки били,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По три денежки платили!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Кто не хочет платить —</a:t>
            </a:r>
            <a:endParaRPr xmlns:mc="http://schemas.openxmlformats.org/markup-compatibility/2006" xmlns:hp="http://schemas.haansoft.com/office/presentation/8.0" sz="20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То ему и водить.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Если ведущий поднимет зелёный кружок – дети начинают бегать туда-сюда, кричать, шуметь. Если ведущий поднимет жёлтый кружок – дети тихо передвигаются и разговаривают шёпотом. Если ведущий поднимет красный кружок – то дети замолкают, стоят на месте и даже не шевелятся. Кто не выполняет этих правил, тот и проигрывает.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1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37818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2567559" y="814578"/>
            <a:ext cx="6552820" cy="441274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Щука и утята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Очень подвижная и подходит для детей любого возраста. В комнате на полу  при помощи верёвки делают круг (озеро) диаметром примерно 2 метра. Выбирают ведущего и ещё одного игрока (щуку). Щуку ставят в центр круга, а утят – по линии круга (берег). По команде ведущего игру «плавать» утята прыгают в озеро и делают  движения пловцов. Когда ведущий даст сигнал «щука», все утята бегут на берег. Кого щука поймала, тот выбывает из игры. Последний утёнок, который останется не пойманным, тот и будет победителем.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После маленькой музыкальной паузы с танцами, танцорам  были предложены весёлые игры, которые подходят для любого возраста.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2423541" y="661035"/>
            <a:ext cx="7200900" cy="41090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Петушки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Развивает у детей координацию движений и ловкость. На пол кладут ковёр такого размера, чтобы игроки (их участвует в игре любое количество) могли свободно передвигаться.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Ход игры: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Все игроки стают на ковёр и одну ногу сзади захватывают рукой. Прыгая на одной ноге, игроки плечами и торсом пытаются вытолкнуть оппонента за пределы ковра. Руки игроков в этой борьбе не участвуют.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Из игры выбывают те, кого вытолкнули за черту ковра, кто стал на обе ноги или упал. Поведение ребят в этой игре должно быть корректным,  миролюбивым, без агрессии.  Последний игрок, оставшийся на ковре, является победителем.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2459543" y="693038"/>
            <a:ext cx="6876861" cy="41056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Хвост дракона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Все игроки становятся в шеренгу друг за другом, (смотрят в затылок впереди стоящего соседа) и крепко берут его за плечи.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Участник, стоящий впереди шеренги, — это голова дракона, последний в шеренге – хвост дракона. Суть  в том, что голова  всеми силами пытается поймать свой хвост, но при этом тело дракона должно быть неразрывно. Как только голова схватила хвост, она тут же становится хвостом, а второй игрок шеренги становится головой. Игра продолжается до тех пор, пока каждый участник игры не побывает головой и хвостом.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2639567" y="616077"/>
            <a:ext cx="6048758" cy="37490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Times New Roman"/>
              </a:rPr>
              <a:t>Попади в цель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Способствует развитию меткости и ловкости детей. В этой игре потребуется два мяча и табурет.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</a:rPr>
              <a:t>Большой мяч кладут на табурет, а маленьким мячом малыш четырёх лет пытается сбить большой мяч с табурета, находясь от него на расстоянии 1,5 – 2 метра. В случае удачи ребёнок получает приз (яблоко, конфетку, банан, киви и др.)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Calibri"/>
                <a:ea typeface="Calibri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"/>
          <p:cNvSpPr/>
          <p:nvPr/>
        </p:nvSpPr>
        <p:spPr>
          <a:xfrm>
            <a:off x="1955482" y="422149"/>
            <a:ext cx="8173022" cy="63958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Съедобно и несъедобное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 спокойная, развивающая и познавательная детская забава. Подходит для малышей от 3 лет. Участники сидят в шеренге, а водящий бросает им мяч, называя овощи/фрукты, различные продукты питания. Задача игрока не поймать несъедобный мяч. Тот, кто ошибся, встает на место ведущего. Интересно, когда игра проходит в быстром темпе. Многие играющие просто не успевают подумать и автоматически ловят мячик.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lang="en-US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  <a:p>
            <a:pPr algn="l">
              <a:defRPr/>
            </a:pPr>
            <a:endParaRPr xmlns:mc="http://schemas.openxmlformats.org/markup-compatibility/2006" xmlns:hp="http://schemas.haansoft.com/office/presentation/8.0" sz="1000" b="0" i="0" strike="noStrike" mc:Ignorable="hp" hp:hslEmbossed="0">
              <a:solidFill>
                <a:srgbClr val="000011">
                  <a:alpha val="100000"/>
                </a:srgbClr>
              </a:solidFill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1032</ep:Words>
  <ep:PresentationFormat>On-screen Show (4:3)</ep:PresentationFormat>
  <ep:Paragraphs>74</ep:Paragraphs>
  <ep:Slides>15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15</vt:i4>
      </vt:variant>
    </vt:vector>
  </ep:HeadingPairs>
  <ep:TitlesOfParts>
    <vt:vector size="16" baseType="lpstr">
      <vt:lpstr>Thinkfree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2015-12-02T08:37:17.936</dcterms:created>
  <cp:lastModifiedBy>Admin</cp:lastModifiedBy>
  <dcterms:modified xsi:type="dcterms:W3CDTF">2020-04-06T08:47:32.825</dcterms:modified>
  <cp:revision>30</cp:revision>
  <cp:version>0906.0100.01</cp:version>
</cp:coreProperties>
</file>