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57" r:id="rId6"/>
    <p:sldId id="261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  <a:latin typeface="Monotype Corsiva" pitchFamily="66" charset="0"/>
              </a:rPr>
              <a:t>Музей в жизни города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Задание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Сегодня вы будете работать художниками в музее.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Девочкам будет, наверное, интересен музей кукол, а мальчики с удовольствием поработают в музее автомобилей.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Ваша задача - нарисовать уголок музея.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        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Музей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– учреждение, занимающееся собиранием, хранением и выставкой для обозрения памятников истории, искусства, научных коллекций.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Виды музеев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изобразительного искусства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исторические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прикладного искусства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народного искусства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современного искусства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краеведческие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военно</a:t>
            </a:r>
            <a:r>
              <a:rPr lang="ru-RU" b="1" dirty="0" smtClean="0">
                <a:solidFill>
                  <a:srgbClr val="00B050"/>
                </a:solidFill>
              </a:rPr>
              <a:t>–исторические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истории религии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археологические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Музей изобразительного искусства </a:t>
            </a:r>
            <a:r>
              <a:rPr lang="ru-RU" sz="2400" b="1" dirty="0" smtClean="0">
                <a:solidFill>
                  <a:srgbClr val="002060"/>
                </a:solidFill>
              </a:rPr>
              <a:t>– учреждение, где хранятся произведения искусства: живопись, скульптура, графика.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9" name="Picture 5" descr="C:\Users\Любовь\Desktop\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852936"/>
            <a:ext cx="602490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</a:t>
            </a:r>
            <a:r>
              <a:rPr lang="ru-RU" sz="2400" b="1" dirty="0" smtClean="0"/>
              <a:t>История музеев восходит к Древней Греции, где памятники искусства (треножники, вазы) приносили  в дар богами они накапливались в большом количестве при храмах. Храмы хранили произведения искусства, оставшиеся недоступными для широкой публики.</a:t>
            </a:r>
            <a:endParaRPr lang="ru-RU" sz="2400" b="1" dirty="0"/>
          </a:p>
        </p:txBody>
      </p:sp>
      <p:pic>
        <p:nvPicPr>
          <p:cNvPr id="1028" name="Picture 4" descr="C:\Users\Любовь\Desktop\no22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45024"/>
            <a:ext cx="3816424" cy="2746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Музей декоративно-прикладного искусства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Любовь\Desktop\info0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3116"/>
            <a:ext cx="6429420" cy="4270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Музей  кукол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Любовь\Desktop\IMG_0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6"/>
            <a:ext cx="6715172" cy="4518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Музей  ретро автомобилей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218" name="Picture 2" descr="C:\Users\Любовь\Desktop\0_1a2cb8_90df2c76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214554"/>
            <a:ext cx="6429420" cy="4287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      </a:t>
            </a:r>
            <a:r>
              <a:rPr lang="ru-RU" sz="2800" b="1" dirty="0" smtClean="0"/>
              <a:t>Музеев очень много и они все имеют разные направления. В музеях работают люди разных специальностей. Ведь все эти экспонаты нужно сохранять долгие годы, расставлять так, чтобы зрителям было удобно, интересно  их рассматривать.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188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Музей в жизни города</vt:lpstr>
      <vt:lpstr>Слайд 2</vt:lpstr>
      <vt:lpstr>Виды музеев</vt:lpstr>
      <vt:lpstr>Слайд 4</vt:lpstr>
      <vt:lpstr>Слайд 5</vt:lpstr>
      <vt:lpstr>Слайд 6</vt:lpstr>
      <vt:lpstr>Слайд 7</vt:lpstr>
      <vt:lpstr>Слайд 8</vt:lpstr>
      <vt:lpstr>Слайд 9</vt:lpstr>
      <vt:lpstr>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3 класс Урок  № 24</dc:title>
  <dc:creator>Любовь</dc:creator>
  <cp:lastModifiedBy>Елена</cp:lastModifiedBy>
  <cp:revision>12</cp:revision>
  <dcterms:created xsi:type="dcterms:W3CDTF">2018-07-17T05:36:37Z</dcterms:created>
  <dcterms:modified xsi:type="dcterms:W3CDTF">2020-04-06T20:16:07Z</dcterms:modified>
</cp:coreProperties>
</file>