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68" d="100"/>
          <a:sy n="68" d="100"/>
        </p:scale>
        <p:origin x="-1446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04800"/>
            <a:ext cx="80772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2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76400"/>
            <a:ext cx="6553200" cy="4343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81200" y="228600"/>
            <a:ext cx="49382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«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Любочка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Автор - 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Агния </a:t>
            </a:r>
            <a:r>
              <a:rPr lang="ru-RU" sz="4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Барто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8040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2914732"/>
            <a:ext cx="480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ищи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красоты…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все то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золото…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Некрасив собою…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5892" y="2947427"/>
            <a:ext cx="44957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зато честен душою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ищи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доброты.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что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блестит.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2235706"/>
            <a:ext cx="17411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9800" y="2268401"/>
            <a:ext cx="14648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Конец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2137" y="111447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Задание: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прочтите пословицы,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соединив начало пословицы и конец.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0632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676400"/>
            <a:ext cx="8686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Не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ищи красоты, ищи доброты. </a:t>
            </a:r>
          </a:p>
          <a:p>
            <a:pPr marL="342900" indent="-342900">
              <a:buAutoNum type="arabicParenR"/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Не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все то золото, что блестит. </a:t>
            </a: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Некрасив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собою, зато честен душою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8202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762000"/>
            <a:ext cx="7772400" cy="114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36781" y="1010334"/>
            <a:ext cx="75168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«Красота настоящая и обманчивая</a:t>
            </a:r>
            <a:r>
              <a:rPr 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</a:t>
            </a:r>
            <a:endParaRPr lang="ru-RU" sz="36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438400"/>
            <a:ext cx="4724400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24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5174386"/>
            <a:ext cx="1533525" cy="15335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400" y="1052518"/>
            <a:ext cx="7391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 помощники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узнаем…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аучимся…</a:t>
            </a:r>
          </a:p>
          <a:p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выполним…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4307" y="2606789"/>
            <a:ext cx="46805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что такое </a:t>
            </a:r>
            <a:r>
              <a:rPr lang="ru-RU" sz="40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красота;</a:t>
            </a:r>
            <a:endParaRPr lang="ru-RU" sz="40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16029" y="3314675"/>
            <a:ext cx="7899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различать настоящую и обманчивую </a:t>
            </a:r>
            <a:r>
              <a:rPr lang="ru-RU" sz="40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красоту;</a:t>
            </a:r>
            <a:endParaRPr lang="ru-RU" sz="40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64427" y="4776902"/>
            <a:ext cx="39453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задания </a:t>
            </a:r>
            <a:r>
              <a:rPr lang="ru-RU" sz="4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 теме.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68615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www.wikihow.com/images/4/47/Draw-the-Beast-from-Beauty-and-the-Beast-Step-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-76200"/>
            <a:ext cx="3093329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bs.twimg.com/media/EDWufoGW4AE5MLK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0" y="-51582"/>
            <a:ext cx="3429000" cy="3846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seekpng.com/png/detail/230-2304928_remember-beebo-this-is-him-now-sullivan-monster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652" y="3487322"/>
            <a:ext cx="3193366" cy="338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.pinimg.com/736x/80/a7/e9/80a7e90a379e208ee9f3c545866af69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3980" y="3313382"/>
            <a:ext cx="3632982" cy="3568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515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Лживость          Смелость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Честность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Эгоизм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Трудолюбие        Лень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Отзывчивость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Равнодушие      Верность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02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Красота души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–это сочетание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добрых качеств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поступков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112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Пользователь Windows</cp:lastModifiedBy>
  <cp:revision>11</cp:revision>
  <dcterms:created xsi:type="dcterms:W3CDTF">2019-12-11T13:32:57Z</dcterms:created>
  <dcterms:modified xsi:type="dcterms:W3CDTF">2020-04-06T11:10:10Z</dcterms:modified>
</cp:coreProperties>
</file>