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404665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с детьми книг 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«Мы художники-иллюстраторы»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" name="Picture 3" descr="C:\Users\Мария\AppData\Local\Temp\Tmp_view\МАША\20190320_103137(0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412776"/>
            <a:ext cx="8424936" cy="4771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741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Мария\AppData\Local\Temp\Tmp_view\МАША\20190320_103258(0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527" y="764704"/>
            <a:ext cx="8656954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626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35"/>
            <a:ext cx="4788024" cy="6856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27914" y="1260109"/>
            <a:ext cx="6858002" cy="433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988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93871" y="1120122"/>
            <a:ext cx="6831748" cy="4644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52018" y="1166020"/>
            <a:ext cx="685799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890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40776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527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99430" y="1114561"/>
            <a:ext cx="6842867" cy="4644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55481" y="1169483"/>
            <a:ext cx="685107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582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204617" y="1225399"/>
            <a:ext cx="6837218" cy="442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371486" y="1085486"/>
            <a:ext cx="6829011" cy="471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596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4" y="0"/>
            <a:ext cx="45594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548"/>
            <a:ext cx="4572000" cy="6853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843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270" y="0"/>
            <a:ext cx="4644008" cy="6834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572000" y="-22984"/>
            <a:ext cx="4572000" cy="68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863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2020-04-06T05:05:52Z</dcterms:created>
  <dcterms:modified xsi:type="dcterms:W3CDTF">2020-04-06T05:33:53Z</dcterms:modified>
</cp:coreProperties>
</file>