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  <p:sldId id="258" r:id="rId7"/>
    <p:sldId id="270" r:id="rId8"/>
    <p:sldId id="271" r:id="rId9"/>
    <p:sldId id="259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0E4843-ADCF-4330-9F0E-D5931D62F87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A2D5BA-AE80-48EA-B28F-C8F091DFBC30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1600" b="1" dirty="0" smtClean="0">
            <a:solidFill>
              <a:schemeClr val="tx1"/>
            </a:solidFill>
          </a:endParaRPr>
        </a:p>
        <a:p>
          <a:endParaRPr lang="ru-RU" sz="1600" b="1" dirty="0" smtClean="0">
            <a:solidFill>
              <a:schemeClr val="tx1"/>
            </a:solidFill>
          </a:endParaRPr>
        </a:p>
        <a:p>
          <a:endParaRPr lang="ru-RU" sz="1600" b="1" dirty="0" smtClean="0">
            <a:solidFill>
              <a:schemeClr val="tx1"/>
            </a:solidFill>
          </a:endParaRPr>
        </a:p>
        <a:p>
          <a:r>
            <a:rPr lang="ru-RU" sz="1600" b="0" dirty="0" smtClean="0">
              <a:solidFill>
                <a:schemeClr val="tx1"/>
              </a:solidFill>
            </a:rPr>
            <a:t>1. </a:t>
          </a:r>
          <a:r>
            <a:rPr lang="ru-RU" sz="1600" b="1" dirty="0" smtClean="0">
              <a:solidFill>
                <a:schemeClr val="tx1"/>
              </a:solidFill>
            </a:rPr>
            <a:t>С высоким подниманием колена </a:t>
          </a:r>
          <a:endParaRPr lang="ru-RU" sz="1600" b="1" dirty="0">
            <a:solidFill>
              <a:schemeClr val="tx1"/>
            </a:solidFill>
          </a:endParaRPr>
        </a:p>
      </dgm:t>
    </dgm:pt>
    <dgm:pt modelId="{4FC75293-935D-43D4-A519-E6ABA5B8652D}" type="parTrans" cxnId="{ABCE914E-C237-4844-B8DC-57F8FBE37C11}">
      <dgm:prSet/>
      <dgm:spPr/>
      <dgm:t>
        <a:bodyPr/>
        <a:lstStyle/>
        <a:p>
          <a:endParaRPr lang="ru-RU"/>
        </a:p>
      </dgm:t>
    </dgm:pt>
    <dgm:pt modelId="{1971F689-55D7-43B0-AC3E-E532AD0DD746}" type="sibTrans" cxnId="{ABCE914E-C237-4844-B8DC-57F8FBE37C11}">
      <dgm:prSet/>
      <dgm:spPr/>
      <dgm:t>
        <a:bodyPr/>
        <a:lstStyle/>
        <a:p>
          <a:endParaRPr lang="ru-RU"/>
        </a:p>
      </dgm:t>
    </dgm:pt>
    <dgm:pt modelId="{DFE6AA06-1B10-4F66-9FE3-8FBCFFE03989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b="1" dirty="0" smtClean="0">
            <a:solidFill>
              <a:schemeClr val="tx1"/>
            </a:solidFill>
          </a:endParaRPr>
        </a:p>
        <a:p>
          <a:r>
            <a:rPr lang="ru-RU" b="1" dirty="0" smtClean="0">
              <a:solidFill>
                <a:schemeClr val="tx1"/>
              </a:solidFill>
            </a:rPr>
            <a:t>2. Наклоны головы вперед, назад, в право, в лево. Руки опущены</a:t>
          </a:r>
          <a:r>
            <a:rPr lang="ru-RU" b="1" dirty="0" smtClean="0"/>
            <a:t>.</a:t>
          </a:r>
          <a:endParaRPr lang="ru-RU" b="1" dirty="0"/>
        </a:p>
      </dgm:t>
    </dgm:pt>
    <dgm:pt modelId="{415F63BA-8B87-454D-8846-74258FD0F6EA}" type="parTrans" cxnId="{2F5EA0E3-72AD-4DA5-BFDA-5D6C02FB11CF}">
      <dgm:prSet/>
      <dgm:spPr/>
      <dgm:t>
        <a:bodyPr/>
        <a:lstStyle/>
        <a:p>
          <a:endParaRPr lang="ru-RU"/>
        </a:p>
      </dgm:t>
    </dgm:pt>
    <dgm:pt modelId="{49D6C209-43D8-4D62-97A1-67AE1AA7E42E}" type="sibTrans" cxnId="{2F5EA0E3-72AD-4DA5-BFDA-5D6C02FB11CF}">
      <dgm:prSet/>
      <dgm:spPr/>
      <dgm:t>
        <a:bodyPr/>
        <a:lstStyle/>
        <a:p>
          <a:endParaRPr lang="ru-RU"/>
        </a:p>
      </dgm:t>
    </dgm:pt>
    <dgm:pt modelId="{C81FC415-1304-4A89-917E-99575B0FFA75}">
      <dgm:prSet phldrT="[Текст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3. Круговые движения прямыми руками вперед, назад. </a:t>
          </a:r>
          <a:endParaRPr lang="ru-RU" b="1" dirty="0">
            <a:solidFill>
              <a:schemeClr val="tx1"/>
            </a:solidFill>
          </a:endParaRPr>
        </a:p>
      </dgm:t>
    </dgm:pt>
    <dgm:pt modelId="{DE99F5BE-6722-417B-8B0F-9FCFAD8F0EA4}" type="parTrans" cxnId="{638CC117-860E-462E-9F84-87443607063B}">
      <dgm:prSet/>
      <dgm:spPr/>
      <dgm:t>
        <a:bodyPr/>
        <a:lstStyle/>
        <a:p>
          <a:endParaRPr lang="ru-RU"/>
        </a:p>
      </dgm:t>
    </dgm:pt>
    <dgm:pt modelId="{73ADECE3-CAB8-4221-89B9-76089A0FC8C8}" type="sibTrans" cxnId="{638CC117-860E-462E-9F84-87443607063B}">
      <dgm:prSet/>
      <dgm:spPr/>
      <dgm:t>
        <a:bodyPr/>
        <a:lstStyle/>
        <a:p>
          <a:endParaRPr lang="ru-RU"/>
        </a:p>
      </dgm:t>
    </dgm:pt>
    <dgm:pt modelId="{65604F72-C757-4E28-8BBB-04AB13927B0F}">
      <dgm:prSet phldrT="[Текст]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4. Наклоны туловища вперед, назад, вправо, влево. Руки на пояс.</a:t>
          </a:r>
          <a:endParaRPr lang="ru-RU" b="1" dirty="0">
            <a:solidFill>
              <a:schemeClr val="tx1"/>
            </a:solidFill>
          </a:endParaRPr>
        </a:p>
      </dgm:t>
    </dgm:pt>
    <dgm:pt modelId="{A0ECE172-8CE4-41DE-8925-64E9614A3E44}" type="parTrans" cxnId="{944B08E4-E7F1-45C3-9368-8271B72BC65D}">
      <dgm:prSet/>
      <dgm:spPr/>
      <dgm:t>
        <a:bodyPr/>
        <a:lstStyle/>
        <a:p>
          <a:endParaRPr lang="ru-RU"/>
        </a:p>
      </dgm:t>
    </dgm:pt>
    <dgm:pt modelId="{43FFD79C-7F60-4F14-947C-CED1E5E3A74D}" type="sibTrans" cxnId="{944B08E4-E7F1-45C3-9368-8271B72BC65D}">
      <dgm:prSet/>
      <dgm:spPr/>
      <dgm:t>
        <a:bodyPr/>
        <a:lstStyle/>
        <a:p>
          <a:endParaRPr lang="ru-RU"/>
        </a:p>
      </dgm:t>
    </dgm:pt>
    <dgm:pt modelId="{B306A821-9A8A-42D9-8825-74434EE19559}">
      <dgm:prSet phldrT="[Текст]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5. Приседание </a:t>
          </a:r>
          <a:endParaRPr lang="ru-RU" b="1" dirty="0">
            <a:solidFill>
              <a:schemeClr val="tx1"/>
            </a:solidFill>
          </a:endParaRPr>
        </a:p>
      </dgm:t>
    </dgm:pt>
    <dgm:pt modelId="{C4544749-F8E3-4735-B283-6FEDDB51A7A4}" type="parTrans" cxnId="{47CA9B64-0593-403A-9981-1691229D75D9}">
      <dgm:prSet/>
      <dgm:spPr/>
      <dgm:t>
        <a:bodyPr/>
        <a:lstStyle/>
        <a:p>
          <a:endParaRPr lang="ru-RU"/>
        </a:p>
      </dgm:t>
    </dgm:pt>
    <dgm:pt modelId="{F8ED82E9-12A1-4654-8695-847516ACBF6D}" type="sibTrans" cxnId="{47CA9B64-0593-403A-9981-1691229D75D9}">
      <dgm:prSet/>
      <dgm:spPr/>
      <dgm:t>
        <a:bodyPr/>
        <a:lstStyle/>
        <a:p>
          <a:endParaRPr lang="ru-RU"/>
        </a:p>
      </dgm:t>
    </dgm:pt>
    <dgm:pt modelId="{CC4C7691-D773-44E9-B071-81970684405B}" type="pres">
      <dgm:prSet presAssocID="{A70E4843-ADCF-4330-9F0E-D5931D62F87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7397AF-CA3A-4092-BB7B-45E30FBAB70B}" type="pres">
      <dgm:prSet presAssocID="{0DA2D5BA-AE80-48EA-B28F-C8F091DFBC30}" presName="node" presStyleLbl="node1" presStyleIdx="0" presStyleCnt="5" custScaleX="159146" custScaleY="125861" custRadScaleRad="173449" custRadScaleInc="-1794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522F92-814E-435B-A67B-954EBA88CAE9}" type="pres">
      <dgm:prSet presAssocID="{1971F689-55D7-43B0-AC3E-E532AD0DD746}" presName="sibTrans" presStyleLbl="sibTrans2D1" presStyleIdx="0" presStyleCnt="5"/>
      <dgm:spPr/>
      <dgm:t>
        <a:bodyPr/>
        <a:lstStyle/>
        <a:p>
          <a:endParaRPr lang="ru-RU"/>
        </a:p>
      </dgm:t>
    </dgm:pt>
    <dgm:pt modelId="{555E9736-792B-41C5-9E7A-349E1940B851}" type="pres">
      <dgm:prSet presAssocID="{1971F689-55D7-43B0-AC3E-E532AD0DD746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368FC719-2D9D-49BB-B7D7-53CB8E7BB1F3}" type="pres">
      <dgm:prSet presAssocID="{DFE6AA06-1B10-4F66-9FE3-8FBCFFE03989}" presName="node" presStyleLbl="node1" presStyleIdx="1" presStyleCnt="5" custScaleX="149032" custScaleY="144916" custRadScaleRad="97329" custRadScaleInc="-2027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E42C4C-DFDE-4397-955C-3AEAF7FFBB5F}" type="pres">
      <dgm:prSet presAssocID="{49D6C209-43D8-4D62-97A1-67AE1AA7E42E}" presName="sibTrans" presStyleLbl="sibTrans2D1" presStyleIdx="1" presStyleCnt="5"/>
      <dgm:spPr/>
      <dgm:t>
        <a:bodyPr/>
        <a:lstStyle/>
        <a:p>
          <a:endParaRPr lang="ru-RU"/>
        </a:p>
      </dgm:t>
    </dgm:pt>
    <dgm:pt modelId="{5A8010CD-75A9-42E6-A437-7F535A97E606}" type="pres">
      <dgm:prSet presAssocID="{49D6C209-43D8-4D62-97A1-67AE1AA7E42E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59D4C7AC-899B-4D15-AFED-1FFC08B24109}" type="pres">
      <dgm:prSet presAssocID="{C81FC415-1304-4A89-917E-99575B0FFA75}" presName="node" presStyleLbl="node1" presStyleIdx="2" presStyleCnt="5" custScaleX="156596" custScaleY="150982" custRadScaleRad="177377" custRadScaleInc="-235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79C701-876E-4B1F-BDF0-6641E85D9F7A}" type="pres">
      <dgm:prSet presAssocID="{73ADECE3-CAB8-4221-89B9-76089A0FC8C8}" presName="sibTrans" presStyleLbl="sibTrans2D1" presStyleIdx="2" presStyleCnt="5"/>
      <dgm:spPr/>
      <dgm:t>
        <a:bodyPr/>
        <a:lstStyle/>
        <a:p>
          <a:endParaRPr lang="ru-RU"/>
        </a:p>
      </dgm:t>
    </dgm:pt>
    <dgm:pt modelId="{C15ED136-EA95-451A-81D4-9ED809954595}" type="pres">
      <dgm:prSet presAssocID="{73ADECE3-CAB8-4221-89B9-76089A0FC8C8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63678F21-601A-435B-A0DB-AED445E87A81}" type="pres">
      <dgm:prSet presAssocID="{65604F72-C757-4E28-8BBB-04AB13927B0F}" presName="node" presStyleLbl="node1" presStyleIdx="3" presStyleCnt="5" custScaleX="149394" custScaleY="166016" custRadScaleRad="164227" custRadScaleInc="-3001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0C7EF0-E91A-4EB3-B337-C5810F62A1CE}" type="pres">
      <dgm:prSet presAssocID="{43FFD79C-7F60-4F14-947C-CED1E5E3A74D}" presName="sibTrans" presStyleLbl="sibTrans2D1" presStyleIdx="3" presStyleCnt="5"/>
      <dgm:spPr/>
      <dgm:t>
        <a:bodyPr/>
        <a:lstStyle/>
        <a:p>
          <a:endParaRPr lang="ru-RU"/>
        </a:p>
      </dgm:t>
    </dgm:pt>
    <dgm:pt modelId="{C5F90690-DAC5-48CC-B747-B1C3988F2DAC}" type="pres">
      <dgm:prSet presAssocID="{43FFD79C-7F60-4F14-947C-CED1E5E3A74D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8D240FAA-16F5-4C9D-990F-1B005EDB0BC9}" type="pres">
      <dgm:prSet presAssocID="{B306A821-9A8A-42D9-8825-74434EE19559}" presName="node" presStyleLbl="node1" presStyleIdx="4" presStyleCnt="5" custScaleX="150981" custScaleY="137254" custRadScaleRad="147042" custRadScaleInc="-107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A9D08B-39CB-4F44-B770-0FD03E157E92}" type="pres">
      <dgm:prSet presAssocID="{F8ED82E9-12A1-4654-8695-847516ACBF6D}" presName="sibTrans" presStyleLbl="sibTrans2D1" presStyleIdx="4" presStyleCnt="5"/>
      <dgm:spPr/>
      <dgm:t>
        <a:bodyPr/>
        <a:lstStyle/>
        <a:p>
          <a:endParaRPr lang="ru-RU"/>
        </a:p>
      </dgm:t>
    </dgm:pt>
    <dgm:pt modelId="{0AD5ACF2-497C-4121-B3E1-2A23D02F2BBC}" type="pres">
      <dgm:prSet presAssocID="{F8ED82E9-12A1-4654-8695-847516ACBF6D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08016B8A-C8F1-4567-B0E0-E2ED5B17A1AF}" type="presOf" srcId="{1971F689-55D7-43B0-AC3E-E532AD0DD746}" destId="{555E9736-792B-41C5-9E7A-349E1940B851}" srcOrd="1" destOrd="0" presId="urn:microsoft.com/office/officeart/2005/8/layout/cycle2"/>
    <dgm:cxn modelId="{C6ECEF24-6D1A-4E93-8933-AB7BA01EFB8D}" type="presOf" srcId="{A70E4843-ADCF-4330-9F0E-D5931D62F879}" destId="{CC4C7691-D773-44E9-B071-81970684405B}" srcOrd="0" destOrd="0" presId="urn:microsoft.com/office/officeart/2005/8/layout/cycle2"/>
    <dgm:cxn modelId="{D38B8EA6-DDB7-4489-A5EC-853E88F893A9}" type="presOf" srcId="{B306A821-9A8A-42D9-8825-74434EE19559}" destId="{8D240FAA-16F5-4C9D-990F-1B005EDB0BC9}" srcOrd="0" destOrd="0" presId="urn:microsoft.com/office/officeart/2005/8/layout/cycle2"/>
    <dgm:cxn modelId="{8846EA83-4FFC-4B68-9C84-C40DCAB976F1}" type="presOf" srcId="{43FFD79C-7F60-4F14-947C-CED1E5E3A74D}" destId="{FF0C7EF0-E91A-4EB3-B337-C5810F62A1CE}" srcOrd="0" destOrd="0" presId="urn:microsoft.com/office/officeart/2005/8/layout/cycle2"/>
    <dgm:cxn modelId="{4150C4C5-3DC6-4B97-A517-36C1FF03BA78}" type="presOf" srcId="{0DA2D5BA-AE80-48EA-B28F-C8F091DFBC30}" destId="{BE7397AF-CA3A-4092-BB7B-45E30FBAB70B}" srcOrd="0" destOrd="0" presId="urn:microsoft.com/office/officeart/2005/8/layout/cycle2"/>
    <dgm:cxn modelId="{2F5EA0E3-72AD-4DA5-BFDA-5D6C02FB11CF}" srcId="{A70E4843-ADCF-4330-9F0E-D5931D62F879}" destId="{DFE6AA06-1B10-4F66-9FE3-8FBCFFE03989}" srcOrd="1" destOrd="0" parTransId="{415F63BA-8B87-454D-8846-74258FD0F6EA}" sibTransId="{49D6C209-43D8-4D62-97A1-67AE1AA7E42E}"/>
    <dgm:cxn modelId="{944B08E4-E7F1-45C3-9368-8271B72BC65D}" srcId="{A70E4843-ADCF-4330-9F0E-D5931D62F879}" destId="{65604F72-C757-4E28-8BBB-04AB13927B0F}" srcOrd="3" destOrd="0" parTransId="{A0ECE172-8CE4-41DE-8925-64E9614A3E44}" sibTransId="{43FFD79C-7F60-4F14-947C-CED1E5E3A74D}"/>
    <dgm:cxn modelId="{753F29C8-5960-44E8-BE70-633D1C76BE3E}" type="presOf" srcId="{43FFD79C-7F60-4F14-947C-CED1E5E3A74D}" destId="{C5F90690-DAC5-48CC-B747-B1C3988F2DAC}" srcOrd="1" destOrd="0" presId="urn:microsoft.com/office/officeart/2005/8/layout/cycle2"/>
    <dgm:cxn modelId="{80830CC8-ADF4-4725-96E2-46531F0D101F}" type="presOf" srcId="{F8ED82E9-12A1-4654-8695-847516ACBF6D}" destId="{0AD5ACF2-497C-4121-B3E1-2A23D02F2BBC}" srcOrd="1" destOrd="0" presId="urn:microsoft.com/office/officeart/2005/8/layout/cycle2"/>
    <dgm:cxn modelId="{DBC34209-43D0-4446-A516-00E1D892E17D}" type="presOf" srcId="{65604F72-C757-4E28-8BBB-04AB13927B0F}" destId="{63678F21-601A-435B-A0DB-AED445E87A81}" srcOrd="0" destOrd="0" presId="urn:microsoft.com/office/officeart/2005/8/layout/cycle2"/>
    <dgm:cxn modelId="{ABCE914E-C237-4844-B8DC-57F8FBE37C11}" srcId="{A70E4843-ADCF-4330-9F0E-D5931D62F879}" destId="{0DA2D5BA-AE80-48EA-B28F-C8F091DFBC30}" srcOrd="0" destOrd="0" parTransId="{4FC75293-935D-43D4-A519-E6ABA5B8652D}" sibTransId="{1971F689-55D7-43B0-AC3E-E532AD0DD746}"/>
    <dgm:cxn modelId="{80AAF223-6C9D-404E-949F-7F882135DAFE}" type="presOf" srcId="{DFE6AA06-1B10-4F66-9FE3-8FBCFFE03989}" destId="{368FC719-2D9D-49BB-B7D7-53CB8E7BB1F3}" srcOrd="0" destOrd="0" presId="urn:microsoft.com/office/officeart/2005/8/layout/cycle2"/>
    <dgm:cxn modelId="{ED5B5BA0-D6ED-4516-9452-B80A9EC609FE}" type="presOf" srcId="{73ADECE3-CAB8-4221-89B9-76089A0FC8C8}" destId="{1A79C701-876E-4B1F-BDF0-6641E85D9F7A}" srcOrd="0" destOrd="0" presId="urn:microsoft.com/office/officeart/2005/8/layout/cycle2"/>
    <dgm:cxn modelId="{F97F4738-2830-4620-A8F6-95F16B3B00E5}" type="presOf" srcId="{49D6C209-43D8-4D62-97A1-67AE1AA7E42E}" destId="{5A8010CD-75A9-42E6-A437-7F535A97E606}" srcOrd="1" destOrd="0" presId="urn:microsoft.com/office/officeart/2005/8/layout/cycle2"/>
    <dgm:cxn modelId="{124DF69C-5CBD-44B4-8C86-CE148DF97794}" type="presOf" srcId="{F8ED82E9-12A1-4654-8695-847516ACBF6D}" destId="{ACA9D08B-39CB-4F44-B770-0FD03E157E92}" srcOrd="0" destOrd="0" presId="urn:microsoft.com/office/officeart/2005/8/layout/cycle2"/>
    <dgm:cxn modelId="{47CA9B64-0593-403A-9981-1691229D75D9}" srcId="{A70E4843-ADCF-4330-9F0E-D5931D62F879}" destId="{B306A821-9A8A-42D9-8825-74434EE19559}" srcOrd="4" destOrd="0" parTransId="{C4544749-F8E3-4735-B283-6FEDDB51A7A4}" sibTransId="{F8ED82E9-12A1-4654-8695-847516ACBF6D}"/>
    <dgm:cxn modelId="{638CC117-860E-462E-9F84-87443607063B}" srcId="{A70E4843-ADCF-4330-9F0E-D5931D62F879}" destId="{C81FC415-1304-4A89-917E-99575B0FFA75}" srcOrd="2" destOrd="0" parTransId="{DE99F5BE-6722-417B-8B0F-9FCFAD8F0EA4}" sibTransId="{73ADECE3-CAB8-4221-89B9-76089A0FC8C8}"/>
    <dgm:cxn modelId="{96FEB048-1AD2-4CAE-A5E2-6500BB66FE7F}" type="presOf" srcId="{1971F689-55D7-43B0-AC3E-E532AD0DD746}" destId="{5D522F92-814E-435B-A67B-954EBA88CAE9}" srcOrd="0" destOrd="0" presId="urn:microsoft.com/office/officeart/2005/8/layout/cycle2"/>
    <dgm:cxn modelId="{97FAE0B9-93C7-47FD-9AEB-5FAA30CC05A6}" type="presOf" srcId="{73ADECE3-CAB8-4221-89B9-76089A0FC8C8}" destId="{C15ED136-EA95-451A-81D4-9ED809954595}" srcOrd="1" destOrd="0" presId="urn:microsoft.com/office/officeart/2005/8/layout/cycle2"/>
    <dgm:cxn modelId="{0D8CE4C1-85CE-4F77-90CF-8235A21E5A9C}" type="presOf" srcId="{C81FC415-1304-4A89-917E-99575B0FFA75}" destId="{59D4C7AC-899B-4D15-AFED-1FFC08B24109}" srcOrd="0" destOrd="0" presId="urn:microsoft.com/office/officeart/2005/8/layout/cycle2"/>
    <dgm:cxn modelId="{0C839AD3-CBE6-4D68-9E86-16F09544357C}" type="presOf" srcId="{49D6C209-43D8-4D62-97A1-67AE1AA7E42E}" destId="{E3E42C4C-DFDE-4397-955C-3AEAF7FFBB5F}" srcOrd="0" destOrd="0" presId="urn:microsoft.com/office/officeart/2005/8/layout/cycle2"/>
    <dgm:cxn modelId="{D047F010-89EA-40EE-ADC6-5553FCBEBAD8}" type="presParOf" srcId="{CC4C7691-D773-44E9-B071-81970684405B}" destId="{BE7397AF-CA3A-4092-BB7B-45E30FBAB70B}" srcOrd="0" destOrd="0" presId="urn:microsoft.com/office/officeart/2005/8/layout/cycle2"/>
    <dgm:cxn modelId="{37AF4322-6E81-4800-95FB-E2170F869A63}" type="presParOf" srcId="{CC4C7691-D773-44E9-B071-81970684405B}" destId="{5D522F92-814E-435B-A67B-954EBA88CAE9}" srcOrd="1" destOrd="0" presId="urn:microsoft.com/office/officeart/2005/8/layout/cycle2"/>
    <dgm:cxn modelId="{1F67BBC7-08F7-4FBF-95AE-310F6312AC73}" type="presParOf" srcId="{5D522F92-814E-435B-A67B-954EBA88CAE9}" destId="{555E9736-792B-41C5-9E7A-349E1940B851}" srcOrd="0" destOrd="0" presId="urn:microsoft.com/office/officeart/2005/8/layout/cycle2"/>
    <dgm:cxn modelId="{D52BB8F0-46DE-4479-8067-0D71A0E28888}" type="presParOf" srcId="{CC4C7691-D773-44E9-B071-81970684405B}" destId="{368FC719-2D9D-49BB-B7D7-53CB8E7BB1F3}" srcOrd="2" destOrd="0" presId="urn:microsoft.com/office/officeart/2005/8/layout/cycle2"/>
    <dgm:cxn modelId="{68F52042-E18A-48B9-887C-64CF4F09B24E}" type="presParOf" srcId="{CC4C7691-D773-44E9-B071-81970684405B}" destId="{E3E42C4C-DFDE-4397-955C-3AEAF7FFBB5F}" srcOrd="3" destOrd="0" presId="urn:microsoft.com/office/officeart/2005/8/layout/cycle2"/>
    <dgm:cxn modelId="{C7FC8EAC-E62B-4324-B9C6-03FE72E43FED}" type="presParOf" srcId="{E3E42C4C-DFDE-4397-955C-3AEAF7FFBB5F}" destId="{5A8010CD-75A9-42E6-A437-7F535A97E606}" srcOrd="0" destOrd="0" presId="urn:microsoft.com/office/officeart/2005/8/layout/cycle2"/>
    <dgm:cxn modelId="{028DD0A7-1C90-497E-80CF-D44DB4ECAEFB}" type="presParOf" srcId="{CC4C7691-D773-44E9-B071-81970684405B}" destId="{59D4C7AC-899B-4D15-AFED-1FFC08B24109}" srcOrd="4" destOrd="0" presId="urn:microsoft.com/office/officeart/2005/8/layout/cycle2"/>
    <dgm:cxn modelId="{090C31B8-1171-4A13-81C5-80205330BB1F}" type="presParOf" srcId="{CC4C7691-D773-44E9-B071-81970684405B}" destId="{1A79C701-876E-4B1F-BDF0-6641E85D9F7A}" srcOrd="5" destOrd="0" presId="urn:microsoft.com/office/officeart/2005/8/layout/cycle2"/>
    <dgm:cxn modelId="{CA5B1277-B094-428B-A16D-D40ADF48E922}" type="presParOf" srcId="{1A79C701-876E-4B1F-BDF0-6641E85D9F7A}" destId="{C15ED136-EA95-451A-81D4-9ED809954595}" srcOrd="0" destOrd="0" presId="urn:microsoft.com/office/officeart/2005/8/layout/cycle2"/>
    <dgm:cxn modelId="{6B81DFEC-3679-4529-B63F-B56872317854}" type="presParOf" srcId="{CC4C7691-D773-44E9-B071-81970684405B}" destId="{63678F21-601A-435B-A0DB-AED445E87A81}" srcOrd="6" destOrd="0" presId="urn:microsoft.com/office/officeart/2005/8/layout/cycle2"/>
    <dgm:cxn modelId="{24D9F961-CFE8-4D0E-8A59-826BBA5CE40C}" type="presParOf" srcId="{CC4C7691-D773-44E9-B071-81970684405B}" destId="{FF0C7EF0-E91A-4EB3-B337-C5810F62A1CE}" srcOrd="7" destOrd="0" presId="urn:microsoft.com/office/officeart/2005/8/layout/cycle2"/>
    <dgm:cxn modelId="{5C6A1A6D-F364-4AE4-BAED-D40A22DC1EC6}" type="presParOf" srcId="{FF0C7EF0-E91A-4EB3-B337-C5810F62A1CE}" destId="{C5F90690-DAC5-48CC-B747-B1C3988F2DAC}" srcOrd="0" destOrd="0" presId="urn:microsoft.com/office/officeart/2005/8/layout/cycle2"/>
    <dgm:cxn modelId="{CF082A84-2CE6-4B72-9032-7BA58B76E4B0}" type="presParOf" srcId="{CC4C7691-D773-44E9-B071-81970684405B}" destId="{8D240FAA-16F5-4C9D-990F-1B005EDB0BC9}" srcOrd="8" destOrd="0" presId="urn:microsoft.com/office/officeart/2005/8/layout/cycle2"/>
    <dgm:cxn modelId="{3A11AC46-2429-4CDE-BCCF-39B2EDE73D98}" type="presParOf" srcId="{CC4C7691-D773-44E9-B071-81970684405B}" destId="{ACA9D08B-39CB-4F44-B770-0FD03E157E92}" srcOrd="9" destOrd="0" presId="urn:microsoft.com/office/officeart/2005/8/layout/cycle2"/>
    <dgm:cxn modelId="{AEC19E29-1706-4A1B-B549-281F90F95149}" type="presParOf" srcId="{ACA9D08B-39CB-4F44-B770-0FD03E157E92}" destId="{0AD5ACF2-497C-4121-B3E1-2A23D02F2BBC}" srcOrd="0" destOrd="0" presId="urn:microsoft.com/office/officeart/2005/8/layout/cycle2"/>
  </dgm:cxnLst>
  <dgm:bg>
    <a:solidFill>
      <a:schemeClr val="accent1"/>
    </a:soli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428604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Физическая  культура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428628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день по утрам 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Делаем зарядку, 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Очень нравиться нам 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Делать по порядку. 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 нам не болеть 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не простужаться, 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зарядкой всегда 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Будем заниматься.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Пусть не все хорошо 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получаться, 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печалься, дружок , </a:t>
            </a:r>
          </a:p>
          <a:p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Надо научиться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Цапля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050" name="Picture 2" descr="D:\Data\Desktop\7250060-3-650-a542d8629a-148464487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571612"/>
            <a:ext cx="3000396" cy="398304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643307" y="2000240"/>
            <a:ext cx="52149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Родитель читает слова, ребенок выполняет задания.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трудно так стоять,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Ногу на пол не спускать -  (руки на пояс, поднять одну ногу)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не падать, не качаться,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Друг за друга не держаться. -  (держать равновесие)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Поменять ногу как заканчивается стих.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Цифры </a:t>
            </a:r>
            <a:endParaRPr lang="ru-RU" dirty="0"/>
          </a:p>
        </p:txBody>
      </p:sp>
      <p:pic>
        <p:nvPicPr>
          <p:cNvPr id="2051" name="Picture 3" descr="D:\Data\Desktop\28qDSZxjkpk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71612"/>
            <a:ext cx="1857388" cy="14317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43240" y="1428736"/>
            <a:ext cx="50006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сидят или стоят.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Родитель показывает карточки с цифрами.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Правила. Когда родитель показывает цифры с 1 до 5 дети хлопают, с 6 до 10 дети топают.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3571876"/>
            <a:ext cx="47863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Уважаемы родители , если нет карточек с цифрами, показывайте пальцами цифры. 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D:\Data\Desktop\unname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876"/>
            <a:ext cx="2867028" cy="2704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dirty="0" err="1" smtClean="0"/>
              <a:t>Букваед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D:\Data\Desktop\c1907cb8f60aca422d38fede1169bff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7"/>
            <a:ext cx="2214578" cy="28169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1500174"/>
            <a:ext cx="557216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Родитель показывает карточки с буквами. </a:t>
            </a:r>
            <a:endParaRPr lang="ru-RU" sz="24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произносит букву и называет дикое или домашнее животное или насекомое или птиц,  которое начинается на показанную родителем букву. Затем ребенок изображает его.  Например буква «А» – АИСТ- ребенок разводит руки в сторону и выполняет движения рук вниз и вверх (будто летит) в шаге, беге, стоя на месте или сидя.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ОРУ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dirty="0" smtClean="0"/>
              <a:t> упражнения)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dirty="0" smtClean="0"/>
              <a:t>  ОРУ </a:t>
            </a:r>
            <a:endParaRPr lang="ru-RU" dirty="0"/>
          </a:p>
        </p:txBody>
      </p:sp>
      <p:pic>
        <p:nvPicPr>
          <p:cNvPr id="1026" name="Picture 2" descr="D:\Data\Desktop\бедр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2143140" cy="18573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786050" y="1785927"/>
            <a:ext cx="57864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Исходное положение(И.П) – стоя, руки на поясе. </a:t>
            </a:r>
          </a:p>
          <a:p>
            <a:r>
              <a:rPr lang="ru-RU" dirty="0" smtClean="0"/>
              <a:t>Ходьба на месте с высоким подниманием бедра. </a:t>
            </a:r>
          </a:p>
          <a:p>
            <a:r>
              <a:rPr lang="ru-RU" dirty="0" smtClean="0"/>
              <a:t>Дыхание произвольное.  </a:t>
            </a:r>
          </a:p>
          <a:p>
            <a:endParaRPr lang="ru-RU" dirty="0"/>
          </a:p>
        </p:txBody>
      </p:sp>
      <p:pic>
        <p:nvPicPr>
          <p:cNvPr id="1027" name="Picture 3" descr="D:\Data\Desktop\наклоны голов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1895475" cy="240982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00364" y="4000504"/>
            <a:ext cx="51435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И.п</a:t>
            </a:r>
            <a:r>
              <a:rPr lang="ru-RU" dirty="0" smtClean="0"/>
              <a:t> – стоя, руки опущены. Наклон головы вперед, назад, повороты головы вправо, влево.</a:t>
            </a:r>
          </a:p>
          <a:p>
            <a:r>
              <a:rPr lang="ru-RU" dirty="0" smtClean="0"/>
              <a:t>Дыхание произвольное.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dirty="0" smtClean="0"/>
              <a:t> ОРУ</a:t>
            </a:r>
            <a:endParaRPr lang="ru-RU" dirty="0"/>
          </a:p>
        </p:txBody>
      </p:sp>
      <p:pic>
        <p:nvPicPr>
          <p:cNvPr id="2050" name="Picture 2" descr="D:\Data\Desktop\круговые движения ру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1752600" cy="21526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1857364"/>
            <a:ext cx="56816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И.п</a:t>
            </a:r>
            <a:r>
              <a:rPr lang="ru-RU" dirty="0" smtClean="0"/>
              <a:t> – стоя, руки в сторону.</a:t>
            </a:r>
          </a:p>
          <a:p>
            <a:r>
              <a:rPr lang="ru-RU" dirty="0" smtClean="0"/>
              <a:t>Круговые движения в плечевом суставе вперед, назад. </a:t>
            </a:r>
          </a:p>
          <a:p>
            <a:r>
              <a:rPr lang="ru-RU" dirty="0" smtClean="0"/>
              <a:t>Дыхание произвольное. </a:t>
            </a:r>
            <a:endParaRPr lang="ru-RU" dirty="0"/>
          </a:p>
        </p:txBody>
      </p:sp>
      <p:pic>
        <p:nvPicPr>
          <p:cNvPr id="2051" name="Picture 3" descr="D:\Data\Desktop\наклоны туловищ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86190"/>
            <a:ext cx="4000527" cy="26098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43438" y="4214818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И.п</a:t>
            </a:r>
            <a:r>
              <a:rPr lang="ru-RU" dirty="0" smtClean="0"/>
              <a:t> – стоя, ноги на ширине плеч, руки на пояс. Наклон туловища вперед, назад , вправо ,влево. </a:t>
            </a:r>
          </a:p>
          <a:p>
            <a:r>
              <a:rPr lang="ru-RU" dirty="0" smtClean="0"/>
              <a:t>Дыхание произвольное.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  <a:r>
              <a:rPr lang="ru-RU" dirty="0" smtClean="0"/>
              <a:t>  ОРУ</a:t>
            </a:r>
            <a:endParaRPr lang="ru-RU" dirty="0"/>
          </a:p>
        </p:txBody>
      </p:sp>
      <p:pic>
        <p:nvPicPr>
          <p:cNvPr id="3074" name="Picture 2" descr="D:\Data\Desktop\приседа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2286016" cy="24059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28992" y="2071678"/>
            <a:ext cx="3320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И.п</a:t>
            </a:r>
            <a:r>
              <a:rPr lang="ru-RU" dirty="0" smtClean="0"/>
              <a:t> - стоя. Приседание 3-5 раз.  </a:t>
            </a:r>
            <a:endParaRPr lang="ru-RU" dirty="0"/>
          </a:p>
        </p:txBody>
      </p:sp>
      <p:pic>
        <p:nvPicPr>
          <p:cNvPr id="3075" name="Picture 3" descr="D:\Data\Desktop\прыжки на мест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256"/>
            <a:ext cx="2571768" cy="22860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57620" y="4786322"/>
            <a:ext cx="3369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И.п</a:t>
            </a:r>
            <a:r>
              <a:rPr lang="ru-RU" dirty="0" smtClean="0"/>
              <a:t>- стоя , руки в локте согнуты. </a:t>
            </a:r>
          </a:p>
          <a:p>
            <a:r>
              <a:rPr lang="ru-RU" dirty="0" smtClean="0"/>
              <a:t>Прыжки на месте  4-8раз.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для стоп ног.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D:\Data\Desktop\ходьба на носках и пятках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3600000" cy="218095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857752" y="2000240"/>
            <a:ext cx="2221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Ходьба на носках. </a:t>
            </a:r>
          </a:p>
          <a:p>
            <a:r>
              <a:rPr lang="ru-RU" dirty="0" smtClean="0"/>
              <a:t>2. Ходьба на пятках. </a:t>
            </a:r>
            <a:endParaRPr lang="ru-RU" dirty="0"/>
          </a:p>
        </p:txBody>
      </p:sp>
      <p:pic>
        <p:nvPicPr>
          <p:cNvPr id="4101" name="Picture 5" descr="D:\Data\Desktop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000504"/>
            <a:ext cx="4071966" cy="2500330"/>
          </a:xfrm>
          <a:prstGeom prst="rect">
            <a:avLst/>
          </a:prstGeom>
          <a:noFill/>
        </p:spPr>
      </p:pic>
      <p:pic>
        <p:nvPicPr>
          <p:cNvPr id="4102" name="Picture 6" descr="D:\Data\Desktop\Без названия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929066"/>
            <a:ext cx="4071966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>
            <a:normAutofit/>
          </a:bodyPr>
          <a:lstStyle/>
          <a:p>
            <a:r>
              <a:rPr lang="ru-RU" dirty="0" smtClean="0"/>
              <a:t>Исходное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положение</a:t>
            </a:r>
            <a:r>
              <a:rPr lang="ru-RU" dirty="0" smtClean="0"/>
              <a:t> сидя.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txBody>
          <a:bodyPr/>
          <a:lstStyle/>
          <a:p>
            <a:r>
              <a:rPr lang="ru-RU" dirty="0" smtClean="0"/>
              <a:t>«Поиграем с ежиком» </a:t>
            </a:r>
            <a:r>
              <a:rPr lang="ru-RU" i="1" dirty="0" smtClean="0"/>
              <a:t>Массируем мы ножки, Чтоб бегать по дорожке. </a:t>
            </a:r>
          </a:p>
          <a:p>
            <a:r>
              <a:rPr lang="ru-RU" dirty="0" smtClean="0"/>
              <a:t>Цель: </a:t>
            </a:r>
            <a:r>
              <a:rPr lang="ru-RU" dirty="0" err="1" smtClean="0"/>
              <a:t>самомассаж</a:t>
            </a:r>
            <a:r>
              <a:rPr lang="ru-RU" dirty="0" smtClean="0"/>
              <a:t> стоп Материал: массажный мяч «ёжик». </a:t>
            </a:r>
          </a:p>
          <a:p>
            <a:r>
              <a:rPr lang="ru-RU" dirty="0" smtClean="0"/>
              <a:t>Содержание упражнения: И.П. стоя, руки на поясе. Покатывать мяч стопой от носка к пятке сначала правой ногой, затем левой.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ru-RU" dirty="0" smtClean="0"/>
              <a:t>Исходное положение сидя.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«Силачи</a:t>
            </a:r>
            <a:r>
              <a:rPr lang="ru-RU" i="1" dirty="0" smtClean="0"/>
              <a:t>» Мы платочки в ножки взяли, И немного помахали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Цель: укрепление мышц свода стоп. </a:t>
            </a:r>
          </a:p>
          <a:p>
            <a:r>
              <a:rPr lang="ru-RU" dirty="0" smtClean="0"/>
              <a:t>Материал: платочки.</a:t>
            </a:r>
          </a:p>
          <a:p>
            <a:r>
              <a:rPr lang="ru-RU" dirty="0" smtClean="0"/>
              <a:t> Содержание игры: И.П. стоя, руки на поясе, разложенный платочек на полу перед ногой. Под музыку захватить платочек одной ногой, помахать им, положить. То же другой ногой. Выигрывает тот, кто не уронит платочек ни разу.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для осанки.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Data\Desktop\упр на осанку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286807" cy="500066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451</Words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Физическая  культура </vt:lpstr>
      <vt:lpstr>ОРУ (Общеразвивающие упражнения) </vt:lpstr>
      <vt:lpstr>Описание  ОРУ </vt:lpstr>
      <vt:lpstr>Описание ОРУ</vt:lpstr>
      <vt:lpstr>Описание  ОРУ</vt:lpstr>
      <vt:lpstr>Упражнения для стоп ног. </vt:lpstr>
      <vt:lpstr>Исходное положение сидя.</vt:lpstr>
      <vt:lpstr>Исходное положение сидя.</vt:lpstr>
      <vt:lpstr>Упражнения для осанки.</vt:lpstr>
      <vt:lpstr>Цапля  </vt:lpstr>
      <vt:lpstr>Цифры </vt:lpstr>
      <vt:lpstr>Букваед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задания по адаптированной физической культуре </dc:title>
  <dc:creator>Elvira</dc:creator>
  <cp:lastModifiedBy>Elvira</cp:lastModifiedBy>
  <cp:revision>51</cp:revision>
  <dcterms:created xsi:type="dcterms:W3CDTF">2020-03-31T08:07:28Z</dcterms:created>
  <dcterms:modified xsi:type="dcterms:W3CDTF">2020-04-05T09:19:24Z</dcterms:modified>
</cp:coreProperties>
</file>