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2274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ны для папки-ширмы\hello_html_30458040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pic>
        <p:nvPicPr>
          <p:cNvPr id="6" name="Рисунок 5" descr="1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836712" y="755576"/>
            <a:ext cx="5184576" cy="764548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ны для папки-ширмы\hello_html_30458040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pic>
        <p:nvPicPr>
          <p:cNvPr id="4" name="Рисунок 3" descr="2.jpg"/>
          <p:cNvPicPr>
            <a:picLocks noChangeAspect="1"/>
          </p:cNvPicPr>
          <p:nvPr/>
        </p:nvPicPr>
        <p:blipFill>
          <a:blip r:embed="rId3" cstate="screen">
            <a:lum bright="-20000"/>
          </a:blip>
          <a:srcRect/>
          <a:stretch>
            <a:fillRect/>
          </a:stretch>
        </p:blipFill>
        <p:spPr>
          <a:xfrm>
            <a:off x="764704" y="651048"/>
            <a:ext cx="5328592" cy="773505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ны для папки-ширмы\hello_html_30458040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pic>
        <p:nvPicPr>
          <p:cNvPr id="5" name="Рисунок 4" descr="3.jpg"/>
          <p:cNvPicPr>
            <a:picLocks noChangeAspect="1"/>
          </p:cNvPicPr>
          <p:nvPr/>
        </p:nvPicPr>
        <p:blipFill>
          <a:blip r:embed="rId3" cstate="screen">
            <a:lum bright="-20000"/>
          </a:blip>
          <a:srcRect/>
          <a:stretch>
            <a:fillRect/>
          </a:stretch>
        </p:blipFill>
        <p:spPr>
          <a:xfrm>
            <a:off x="764704" y="683568"/>
            <a:ext cx="5400600" cy="777686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ны для папки-ширмы\hello_html_30458040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pic>
        <p:nvPicPr>
          <p:cNvPr id="4" name="Рисунок 3" descr="4.jpg"/>
          <p:cNvPicPr>
            <a:picLocks noChangeAspect="1"/>
          </p:cNvPicPr>
          <p:nvPr/>
        </p:nvPicPr>
        <p:blipFill>
          <a:blip r:embed="rId3" cstate="screen">
            <a:lum bright="-20000"/>
          </a:blip>
          <a:srcRect/>
          <a:stretch>
            <a:fillRect/>
          </a:stretch>
        </p:blipFill>
        <p:spPr>
          <a:xfrm>
            <a:off x="764704" y="655965"/>
            <a:ext cx="5328592" cy="780446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ны для папки-ширмы\hello_html_30458040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pic>
        <p:nvPicPr>
          <p:cNvPr id="5" name="Рисунок 4" descr="5.jpg"/>
          <p:cNvPicPr>
            <a:picLocks noChangeAspect="1"/>
          </p:cNvPicPr>
          <p:nvPr/>
        </p:nvPicPr>
        <p:blipFill>
          <a:blip r:embed="rId3" cstate="screen">
            <a:lum bright="-20000"/>
          </a:blip>
          <a:srcRect/>
          <a:stretch>
            <a:fillRect/>
          </a:stretch>
        </p:blipFill>
        <p:spPr>
          <a:xfrm>
            <a:off x="692696" y="683568"/>
            <a:ext cx="5472608" cy="777686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ны для папки-ширмы\hello_html_30458040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pic>
        <p:nvPicPr>
          <p:cNvPr id="4" name="Рисунок 3" descr="6.jpg"/>
          <p:cNvPicPr>
            <a:picLocks noChangeAspect="1"/>
          </p:cNvPicPr>
          <p:nvPr/>
        </p:nvPicPr>
        <p:blipFill>
          <a:blip r:embed="rId3" cstate="screen">
            <a:lum bright="-20000"/>
          </a:blip>
          <a:srcRect/>
          <a:stretch>
            <a:fillRect/>
          </a:stretch>
        </p:blipFill>
        <p:spPr>
          <a:xfrm>
            <a:off x="764704" y="683568"/>
            <a:ext cx="5400600" cy="777686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ны для папки-ширмы\hello_html_30458040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pic>
        <p:nvPicPr>
          <p:cNvPr id="5" name="Рисунок 4" descr="7.jpg"/>
          <p:cNvPicPr>
            <a:picLocks noChangeAspect="1"/>
          </p:cNvPicPr>
          <p:nvPr/>
        </p:nvPicPr>
        <p:blipFill>
          <a:blip r:embed="rId3" cstate="screen">
            <a:lum bright="-20000"/>
          </a:blip>
          <a:srcRect/>
          <a:stretch>
            <a:fillRect/>
          </a:stretch>
        </p:blipFill>
        <p:spPr>
          <a:xfrm>
            <a:off x="764704" y="611560"/>
            <a:ext cx="5400600" cy="784887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миха лебедев</dc:creator>
  <cp:lastModifiedBy>Анна Лебедева</cp:lastModifiedBy>
  <cp:revision>4</cp:revision>
  <dcterms:created xsi:type="dcterms:W3CDTF">2020-04-06T08:01:16Z</dcterms:created>
  <dcterms:modified xsi:type="dcterms:W3CDTF">2020-04-06T08:20:40Z</dcterms:modified>
</cp:coreProperties>
</file>