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51584E-D523-4144-8777-5AA8D1C0626F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9D716-B4D6-4F4E-A344-FF87D4039D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9D716-B4D6-4F4E-A344-FF87D4039D0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9D716-B4D6-4F4E-A344-FF87D4039D0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9D716-B4D6-4F4E-A344-FF87D4039D0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9D716-B4D6-4F4E-A344-FF87D4039D0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9D716-B4D6-4F4E-A344-FF87D4039D0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9D716-B4D6-4F4E-A344-FF87D4039D0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9D716-B4D6-4F4E-A344-FF87D4039D0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9D716-B4D6-4F4E-A344-FF87D4039D0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9D716-B4D6-4F4E-A344-FF87D4039D0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5B32-D028-4779-B969-EAF029B05958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5B32-D028-4779-B969-EAF029B05958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5B32-D028-4779-B969-EAF029B05958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5B32-D028-4779-B969-EAF029B05958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5B32-D028-4779-B969-EAF029B05958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5B32-D028-4779-B969-EAF029B05958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5B32-D028-4779-B969-EAF029B05958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5B32-D028-4779-B969-EAF029B05958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5B32-D028-4779-B969-EAF029B05958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5B32-D028-4779-B969-EAF029B05958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5B32-D028-4779-B969-EAF029B05958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85B32-D028-4779-B969-EAF029B05958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fodoo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fodoo.ru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fodoo.ru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fodoo.ru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fodoo.ru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fodoo.ru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fodoo.ru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infodoo.ru/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hotabich03.narod.ru/oboi.kosmo.files/oboi.kosmo.28.jpg"/>
          <p:cNvPicPr>
            <a:picLocks noChangeAspect="1" noChangeArrowheads="1"/>
          </p:cNvPicPr>
          <p:nvPr/>
        </p:nvPicPr>
        <p:blipFill>
          <a:blip r:embed="rId3" cstate="print"/>
          <a:srcRect l="11044" t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548680"/>
            <a:ext cx="53092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</a:rPr>
              <a:t>ДЕТЯМ О </a:t>
            </a:r>
          </a:p>
          <a:p>
            <a:pPr algn="ctr"/>
            <a:r>
              <a:rPr lang="ru-RU" sz="4400" dirty="0">
                <a:solidFill>
                  <a:schemeClr val="bg1"/>
                </a:solidFill>
              </a:rPr>
              <a:t>ЛЁТЧИКАХ – </a:t>
            </a:r>
          </a:p>
          <a:p>
            <a:pPr algn="ctr"/>
            <a:r>
              <a:rPr lang="ru-RU" sz="4400" dirty="0">
                <a:solidFill>
                  <a:schemeClr val="bg1"/>
                </a:solidFill>
              </a:rPr>
              <a:t>КОСМОНАВТАХ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4725144"/>
            <a:ext cx="42397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dirty="0">
              <a:solidFill>
                <a:schemeClr val="bg1"/>
              </a:solidFill>
            </a:endParaRPr>
          </a:p>
          <a:p>
            <a:pPr algn="ctr"/>
            <a:r>
              <a:rPr lang="ru-RU" sz="3600" dirty="0">
                <a:solidFill>
                  <a:schemeClr val="bg1"/>
                </a:solidFill>
              </a:rPr>
              <a:t>ГЕРОИ СОВЕТСКОГО СОЮЗА</a:t>
            </a:r>
          </a:p>
        </p:txBody>
      </p:sp>
      <p:pic>
        <p:nvPicPr>
          <p:cNvPr id="1031" name="Picture 7" descr="D:\Desktop\zvezda-geroya-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2996952"/>
            <a:ext cx="1461852" cy="20758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pilot-cosmonaut.narod.ru/image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4716017" cy="6556535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5076056" y="260648"/>
            <a:ext cx="3888432" cy="63367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Юрий Алексеевич Гагарин родился 9 марта 1934 года в деревне Клушино Смоленской области. После окончания 6 класса поступил в Люберецкое ремесленное училище, но увлекался авиамоделированием. После армии с отличием закончил военно-авиационное училище  и подал заявление с просьбой зачислить его в группу кандидатов в космонавты. 3 марта 1960 года зачислен в группу кандидатов в космонавты, усердно занимался и 12 апреля 1961 года совершил первый в мире полёт в космическое пространство на корабле «Восток». За этот подвиг ему было присвоено звание Героя Советского Союза. Начиная с 12 апреля 1962 года день полёта Гагарина в космос был объявлен праздником — Днём космонавтики.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364C680-E601-40C1-8143-771DBF421DA6}"/>
              </a:ext>
            </a:extLst>
          </p:cNvPr>
          <p:cNvSpPr/>
          <p:nvPr/>
        </p:nvSpPr>
        <p:spPr>
          <a:xfrm>
            <a:off x="8388424" y="6597352"/>
            <a:ext cx="7200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rgbClr val="C00000"/>
                </a:solidFill>
                <a:hlinkClick r:id="rId4"/>
              </a:rPr>
              <a:t>Infodoo.ru</a:t>
            </a:r>
            <a:endParaRPr lang="ru-RU" sz="9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pilot-cosmonaut.narod.ru/image/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38866"/>
            <a:ext cx="4608512" cy="6521046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5076056" y="188640"/>
            <a:ext cx="3888432" cy="6408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Родился Титов 11 сентября 1953 года. Герман Степанович окончил Военную авиационную школу летчиков и служил в строевой части военно-воздушных сил в Ленинградском округе.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В 1960 году Титов пополнил ряды отряда советских космонавтов, впоследствии чего стал дублёром знаменитого Юрия Гагарина, а также главным пилотом 2-ого космического корабля с гордым названием «Восток – 2».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В августе 1961 года молодой 26-летний космонавт Герман Степанович совершил грандиозный полет в космос, длящийся около 25-ти часов. Он совершил ровно семнадцать оборотов вокруг планеты Земля, за что был удостоен звания героя Советского союза.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5457148-C60C-4A89-B213-C2F3F11EB547}"/>
              </a:ext>
            </a:extLst>
          </p:cNvPr>
          <p:cNvSpPr/>
          <p:nvPr/>
        </p:nvSpPr>
        <p:spPr>
          <a:xfrm>
            <a:off x="8388424" y="6597352"/>
            <a:ext cx="7200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rgbClr val="C00000"/>
                </a:solidFill>
                <a:hlinkClick r:id="rId4"/>
              </a:rPr>
              <a:t>Infodoo.ru</a:t>
            </a:r>
            <a:endParaRPr lang="ru-RU" sz="9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pilot-cosmonaut.narod.ru/image/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3" y="111157"/>
            <a:ext cx="4680521" cy="661123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5004048" y="116632"/>
            <a:ext cx="4032448" cy="66247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Терешкова Валентина Владимировна родилась 6 марта 1937 года, после семи лет школы стала работать на заводе, а параллельно с этим училась в вечерней школе. В 1962 году стала одной из претенденток на кандидатуру космонавта. Проходила множество тренировок – парашютных, невесомости, на устойчивость к полету. 16 июня 1963 года Валентина Терешкова совершила космический полет (48 оборотов вокруг планеты Земля на протяжении 3-х суток) на корабле «Восток-6». Она стала первой женщиной-космонавтом в мире. За полет в космос Валентина Владимировна была удостоена звания Героя Советского Союза. После полёта стала писать научные труды о космосе и обучать молодых космонавтов.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5C04023-7EA0-4CAA-A3D0-20C6F525A479}"/>
              </a:ext>
            </a:extLst>
          </p:cNvPr>
          <p:cNvSpPr/>
          <p:nvPr/>
        </p:nvSpPr>
        <p:spPr>
          <a:xfrm>
            <a:off x="8388424" y="6597352"/>
            <a:ext cx="7200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rgbClr val="C00000"/>
                </a:solidFill>
                <a:hlinkClick r:id="rId4"/>
              </a:rPr>
              <a:t>Infodoo.ru</a:t>
            </a:r>
            <a:endParaRPr lang="ru-RU" sz="9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ilot-cosmonaut.narod.ru/image/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1" y="111157"/>
            <a:ext cx="4680521" cy="661123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5004048" y="116632"/>
            <a:ext cx="4032448" cy="662473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Леонов Алексей Архипович родился в 1934 году 30 мая 8-ым ребёнком в семье. Любовь к авиационным двигателям и конструкциям летающих аппаратов у Алексея проснулась еще в ранней юности, когда он наблюдал, как его старший брат, авиационный техник по профессии, с удовольствием занимался починкой всякого рода деталей. В 1960 году Леонов был зачислен в первый знаменитый отряд космонавтов , а в 1965 совершил полёт в открытый космос, первым покинул космический корабль и пробыл в космосе 12 минут и 9 секунд. За это он получил первую звезду, а вторую за первую стыковку космических кораблей «Союз – 19» и «Аполлон».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FF63614-2691-4AC0-901A-9E3DAD365BA1}"/>
              </a:ext>
            </a:extLst>
          </p:cNvPr>
          <p:cNvSpPr/>
          <p:nvPr/>
        </p:nvSpPr>
        <p:spPr>
          <a:xfrm>
            <a:off x="8388424" y="6597352"/>
            <a:ext cx="7200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rgbClr val="C00000"/>
                </a:solidFill>
                <a:hlinkClick r:id="rId4"/>
              </a:rPr>
              <a:t>Infodoo.ru</a:t>
            </a:r>
            <a:endParaRPr lang="ru-RU" sz="9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ilot-cosmonaut.narod.ru/image/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1158"/>
            <a:ext cx="4680520" cy="6611236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4932040" y="116632"/>
            <a:ext cx="4032448" cy="6552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Беляев Павел Иванович является 10 космонавтом в СССР, а в мире 14. Лётчиком-истребителем участвовал в советско-японской войне (август-сентябрь 1945 года), затем проходил службу в частях Военно-воздушных сил СССР. В 1965 году он  был командиром КК «Восход-2». Когда космический экипаж совершал возвращение на Землю, случился отказ в работе автоматического управления. Командир корабля Павел Беляев, перешёл на ручное управление, и осуществил посадку, сохранив жизнь экипажа. За это Павел Иванович получил звезду героя Советского союза.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8CFA5B8-FF39-4E6B-8FF8-EE06ACF07DB0}"/>
              </a:ext>
            </a:extLst>
          </p:cNvPr>
          <p:cNvSpPr/>
          <p:nvPr/>
        </p:nvSpPr>
        <p:spPr>
          <a:xfrm>
            <a:off x="8388424" y="6597352"/>
            <a:ext cx="7200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rgbClr val="C00000"/>
                </a:solidFill>
                <a:hlinkClick r:id="rId4"/>
              </a:rPr>
              <a:t>Infodoo.ru</a:t>
            </a:r>
            <a:endParaRPr lang="ru-RU" sz="9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pilot-cosmonaut.narod.ru/image/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1" y="111157"/>
            <a:ext cx="4680521" cy="661123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5076056" y="116632"/>
            <a:ext cx="3960440" cy="662473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Андриян Николаев родился 5 сентября 1929 года. Будучи в армии он увлекся курсами воздушных стрелков, и его, как лучшего курсанта, приняли во Фрунзенское военное авиационное училище летчиков. Первый полет с позывным «Сокол» Андриян Николаев совершил в 1962 году 11 августа. После полёта он женился на Валентине Терешковой – первой в мире женщине-космонавте. Второй полет стартовал 1 июня 1970 года. Он первый работал в космосе без скафандра. После больших перегрузок в космосе, космонавты на земле не смогли ходить. Врачи назвали такое состояние «эффект Николаева». Андриян Николаев дважды удостоен высочайшего звания Герой Советского Союза, почетного гражданина многих городов России и соседних республик.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757405A-33AF-4FFC-AC40-8922B7681BC6}"/>
              </a:ext>
            </a:extLst>
          </p:cNvPr>
          <p:cNvSpPr/>
          <p:nvPr/>
        </p:nvSpPr>
        <p:spPr>
          <a:xfrm>
            <a:off x="8388424" y="6597352"/>
            <a:ext cx="7200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rgbClr val="C00000"/>
                </a:solidFill>
                <a:hlinkClick r:id="rId4"/>
              </a:rPr>
              <a:t>Infodoo.ru</a:t>
            </a:r>
            <a:endParaRPr lang="ru-RU" sz="9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ilot-cosmonaut.narod.ru/image/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3" y="108982"/>
            <a:ext cx="4680521" cy="6622938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4860032" y="0"/>
            <a:ext cx="4176464" cy="674136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Севастьянов Виталий Иванович Советский космонавт и бортинженер, пробывший на орбите в общей сложности около 80-и суток. В 1967 году Севастьянова определили в группу космонавтов, проходящих специальную подготовку к полёту вокруг Луны со спуском зонда на её поверхность. Первый полёт Севастьянова состоялся в 1970 году на корабле "Союз-9" в должности бортинженера, а второй на орбитальной станции «Салют – 4».  После окончания полётов Виталий Иванович стал ведущим телепередачи «Человек. Земля. Вселенная».  Севастьянов Виталий Иванович дважды герой Советского Союза и имеет множество других наград.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F511AE1-0BB9-4757-A670-6A9576E7AB22}"/>
              </a:ext>
            </a:extLst>
          </p:cNvPr>
          <p:cNvSpPr/>
          <p:nvPr/>
        </p:nvSpPr>
        <p:spPr>
          <a:xfrm>
            <a:off x="8388424" y="6597352"/>
            <a:ext cx="7200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rgbClr val="C00000"/>
                </a:solidFill>
                <a:hlinkClick r:id="rId4"/>
              </a:rPr>
              <a:t>Infodoo.ru</a:t>
            </a:r>
            <a:endParaRPr lang="ru-RU" sz="9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604867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</a:rPr>
              <a:t>Звание Героя Советского союза давали за подвиги и личные заслуги перед страной. 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</a:rPr>
              <a:t>Благодаря смелости и отваге советских космонавтов учёные получили возможность 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</a:rPr>
              <a:t>изучать космическое пространство, а люди узнали, что наша планета не одна во вселенной. В их честь названы улицы и воздвигнуты памятники в разных городах нашей страны. С 1992 года мужественные люди получают звание Героя России.</a:t>
            </a:r>
          </a:p>
        </p:txBody>
      </p:sp>
      <p:pic>
        <p:nvPicPr>
          <p:cNvPr id="3" name="Picture 7" descr="D:\Desktop\zvezda-geroya-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332656"/>
            <a:ext cx="1872208" cy="2658536"/>
          </a:xfrm>
          <a:prstGeom prst="rect">
            <a:avLst/>
          </a:prstGeom>
          <a:noFill/>
        </p:spPr>
      </p:pic>
      <p:pic>
        <p:nvPicPr>
          <p:cNvPr id="22530" name="Picture 2" descr="D:\Desktop\fbf2dbb6d31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3284984"/>
            <a:ext cx="1465364" cy="288188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9756" y="6353944"/>
            <a:ext cx="8964488" cy="50405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rgbClr val="C00000"/>
                </a:solidFill>
              </a:rPr>
              <a:t>Другие интересные презентации и развивающие игры вы найдете на сайте </a:t>
            </a:r>
            <a:r>
              <a:rPr lang="en-US" sz="1200" dirty="0">
                <a:solidFill>
                  <a:srgbClr val="C00000"/>
                </a:solidFill>
                <a:hlinkClick r:id="rId5"/>
              </a:rPr>
              <a:t>Infodoo.ru</a:t>
            </a:r>
            <a:endParaRPr lang="ru-RU" sz="1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kosmonavty-geroi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811</Words>
  <Application>Microsoft Office PowerPoint</Application>
  <PresentationFormat>Экран (4:3)</PresentationFormat>
  <Paragraphs>34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kosmonavty-geroi</dc:title>
  <dc:creator>Elena</dc:creator>
  <cp:lastModifiedBy>Денис Дереза</cp:lastModifiedBy>
  <cp:revision>31</cp:revision>
  <dcterms:created xsi:type="dcterms:W3CDTF">2016-04-03T10:57:31Z</dcterms:created>
  <dcterms:modified xsi:type="dcterms:W3CDTF">2017-12-03T17:22:13Z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