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8516-0631-4A7A-930D-74D1D3EFEF1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C0F0-AE8F-4BFC-A028-34516768E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425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8516-0631-4A7A-930D-74D1D3EFEF1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C0F0-AE8F-4BFC-A028-34516768E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347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8516-0631-4A7A-930D-74D1D3EFEF1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C0F0-AE8F-4BFC-A028-34516768E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695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8516-0631-4A7A-930D-74D1D3EFEF1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C0F0-AE8F-4BFC-A028-34516768E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20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8516-0631-4A7A-930D-74D1D3EFEF1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C0F0-AE8F-4BFC-A028-34516768E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779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8516-0631-4A7A-930D-74D1D3EFEF1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C0F0-AE8F-4BFC-A028-34516768E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733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8516-0631-4A7A-930D-74D1D3EFEF1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C0F0-AE8F-4BFC-A028-34516768E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254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8516-0631-4A7A-930D-74D1D3EFEF1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C0F0-AE8F-4BFC-A028-34516768E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319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8516-0631-4A7A-930D-74D1D3EFEF1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C0F0-AE8F-4BFC-A028-34516768E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09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8516-0631-4A7A-930D-74D1D3EFEF1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C0F0-AE8F-4BFC-A028-34516768E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236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8516-0631-4A7A-930D-74D1D3EFEF1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C0F0-AE8F-4BFC-A028-34516768E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880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18516-0631-4A7A-930D-74D1D3EFEF1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3C0F0-AE8F-4BFC-A028-34516768E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369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 развивающих занятий</a:t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формированию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бщей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мелкой моторики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b="1" i="1" cap="al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для занятий в дистанционном режиме</a:t>
            </a:r>
          </a:p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– психолог Голованова Елена Ивановна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67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родители!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Присылайте фотоотчёт, пожелания и рекомендации на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почту: 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elena_psycholog_dou@mail.ru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675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родители!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82057"/>
            <a:ext cx="10515600" cy="459490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важно проводить комплексную развивающую работу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я предлагаю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вам игры,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задания, которые позволят правильно и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 грамотно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работу по формированию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графомоторного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навыка у вашего ребенка в ходе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дистанционного обучения.</a:t>
            </a:r>
          </a:p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выборе игр и заданий,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ориентировалась на современные исследования в области изучения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графомоторных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навыков у детей и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разработки отечественных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специалистов.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Желаю вам интересно и с пользой провести время за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выполнением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упражнений. Надеюсь, что предложенная здесь информация будет полезна вам при формировании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графомоторного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навыка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вашего ребенка.</a:t>
            </a:r>
          </a:p>
          <a:p>
            <a:pPr marL="0" indent="0">
              <a:buNone/>
            </a:pP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39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графомоторный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навык?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758714" cy="5334225"/>
          </a:xfrm>
        </p:spPr>
        <p:txBody>
          <a:bodyPr>
            <a:normAutofit/>
          </a:bodyPr>
          <a:lstStyle/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Графомоторный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 – это определенное положение и движения пишущей руки, которое позволяет: рисовать, раскрашивать, копировать простейшие узоры, соединять точки, правильно удерживать пишущий предмет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многих детей отмечается недостаточность двигательных навыков: скованность, плохая координация, неполный объем движений, нарушение их произвольности; недоразвитие мелкой моторики и зрительно-двигательной координации: неловкость, несогласованность движений рук.  Нарушение моторики отрицательно сказываются на развитии познавательной деятельности ребенка.</a:t>
            </a:r>
          </a:p>
          <a:p>
            <a:pPr marL="0" indent="0">
              <a:buNone/>
            </a:pP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5106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328" y="350611"/>
            <a:ext cx="10515600" cy="1187903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тапы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графомоторных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57" y="1538514"/>
            <a:ext cx="10889343" cy="531948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развитие </a:t>
            </a:r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крупной и мелкой моторики. </a:t>
            </a:r>
            <a:endParaRPr lang="ru-RU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и задания для формирования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графомоторного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навыка у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</a:p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Массаж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самомассаж кистей,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ладоней, пальцев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 с использованием вспомогательных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 (массажные шарики с шипами, прищепки, грецкие орехи и др.), работа с песком, манной крупой (рисование, письмо на манной крупе, перебирание гречки, пальчиковый бассейн и т.д.), игры (лото,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мозаика и др.), лепка (работа с пластилином –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прищипывание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размазывание, скатывание колбасок).</a:t>
            </a:r>
          </a:p>
        </p:txBody>
      </p:sp>
    </p:spTree>
    <p:extLst>
      <p:ext uri="{BB962C8B-B14F-4D97-AF65-F5344CB8AC3E}">
        <p14:creationId xmlns:p14="http://schemas.microsoft.com/office/powerpoint/2010/main" val="1829106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«Птица и птенчики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Птенчики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гнезде сидят 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Кушать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птенчики хотят 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их летит в гнездо </a:t>
            </a: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Птенчикам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несет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зерно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19800" y="1825625"/>
            <a:ext cx="5678714" cy="4351338"/>
          </a:xfrm>
        </p:spPr>
        <p:txBody>
          <a:bodyPr>
            <a:norm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(обхватить все пальчики правой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руки ладонью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левой и шевелить ими)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(ладони повернуты к себе,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большие пальцы  переплетены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(ладони двигаются – птица машет крыльями)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(ладони развернуть кверху)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9295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4294967295"/>
          </p:nvPr>
        </p:nvSpPr>
        <p:spPr>
          <a:xfrm>
            <a:off x="1404938" y="1825625"/>
            <a:ext cx="10787062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Обведение по трафарету, контуру, соединение </a:t>
            </a: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точкам </a:t>
            </a:r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геометрических фигур </a:t>
            </a: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относительно крупных </a:t>
            </a:r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форм.</a:t>
            </a:r>
          </a:p>
          <a:p>
            <a:pPr marL="0" indent="0">
              <a:buNone/>
            </a:pP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не только развивают мелкую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моторику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 и пространственную ориентацию. Необходимое условие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крупных форм. Это подготовит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более мелкими деталями.</a:t>
            </a:r>
          </a:p>
        </p:txBody>
      </p:sp>
    </p:spTree>
    <p:extLst>
      <p:ext uri="{BB962C8B-B14F-4D97-AF65-F5344CB8AC3E}">
        <p14:creationId xmlns:p14="http://schemas.microsoft.com/office/powerpoint/2010/main" val="2363436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457" y="1291771"/>
            <a:ext cx="4623130" cy="55662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291771"/>
            <a:ext cx="4456394" cy="5566229"/>
          </a:xfrm>
          <a:prstGeom prst="rect">
            <a:avLst/>
          </a:prstGeom>
        </p:spPr>
      </p:pic>
      <p:sp>
        <p:nvSpPr>
          <p:cNvPr id="14" name="Заголовок 13"/>
          <p:cNvSpPr>
            <a:spLocks noGrp="1"/>
          </p:cNvSpPr>
          <p:nvPr>
            <p:ph type="title" idx="4294967295"/>
          </p:nvPr>
        </p:nvSpPr>
        <p:spPr>
          <a:xfrm>
            <a:off x="1161142" y="365125"/>
            <a:ext cx="9354457" cy="763588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3-4 лет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976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372" y="1306286"/>
            <a:ext cx="3947535" cy="55517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628" y="1306286"/>
            <a:ext cx="3903798" cy="5551713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676400" y="365125"/>
            <a:ext cx="8977086" cy="811213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5-6 лет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148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72" y="1190171"/>
            <a:ext cx="4041549" cy="56678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914" y="1104181"/>
            <a:ext cx="4107543" cy="575382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48671" y="365125"/>
            <a:ext cx="10153157" cy="6350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6-7 лет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2555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238</Words>
  <Application>Microsoft Office PowerPoint</Application>
  <PresentationFormat>Широкоэкранный</PresentationFormat>
  <Paragraphs>43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 Курс развивающих занятий по формированию  общей и мелкой моторики </vt:lpstr>
      <vt:lpstr>Уважаемые родители!</vt:lpstr>
      <vt:lpstr>Что такое графомоторный навык?</vt:lpstr>
      <vt:lpstr>Этапы развития графомоторных навыков</vt:lpstr>
      <vt:lpstr> Упражнение «Птица и птенчики» </vt:lpstr>
      <vt:lpstr>Презентация PowerPoint</vt:lpstr>
      <vt:lpstr>Для детей 3-4 лет</vt:lpstr>
      <vt:lpstr>Для детей 5-6 лет</vt:lpstr>
      <vt:lpstr>Детям 6-7 лет</vt:lpstr>
      <vt:lpstr>Уважаемые родители!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Lena</dc:creator>
  <cp:lastModifiedBy>Lena</cp:lastModifiedBy>
  <cp:revision>20</cp:revision>
  <dcterms:created xsi:type="dcterms:W3CDTF">2020-04-05T15:30:41Z</dcterms:created>
  <dcterms:modified xsi:type="dcterms:W3CDTF">2020-04-06T09:19:19Z</dcterms:modified>
</cp:coreProperties>
</file>