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8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692696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Художники иллюстраторы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2332380"/>
            <a:ext cx="5472608" cy="3897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18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95402"/>
            <a:ext cx="6696744" cy="6690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65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Мария\AppData\Local\Temp\Tmp_view\МАША\20190320_1030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548680"/>
            <a:ext cx="864096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55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Мария\AppData\Local\Temp\Tmp_view\МАША\20190320_1044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8038284" cy="5688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Мария\AppData\Local\Temp\Tmp_view\МАША\20190320_1047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48680"/>
            <a:ext cx="8718237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105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Мария\AppData\Local\Temp\Tmp_view\МАША\20190320_1047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0587">
            <a:off x="323528" y="476732"/>
            <a:ext cx="3901396" cy="2952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Мария\AppData\Local\Temp\Tmp_view\МАША\20190320_104904(0)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10572">
            <a:off x="4860032" y="477574"/>
            <a:ext cx="3888432" cy="2951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Мария\AppData\Local\Temp\Tmp_view\МАША\20190320_10443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427009"/>
            <a:ext cx="4167248" cy="29723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6752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2020-04-06T04:58:36Z</dcterms:created>
  <dcterms:modified xsi:type="dcterms:W3CDTF">2020-04-06T05:05:22Z</dcterms:modified>
</cp:coreProperties>
</file>