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Лепим из пластилина бабочку поэтапно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18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Из темного пластилина сделайте три детали для туловища бабочки: круглую голову, овальное туловище и длинный хвостик.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6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Соедините все части между собой, проткнув их тонкой проволокой (если пластилин плохо липнет). Стекой сделайте продольные надрезы на хвостике, на кончик пластмассового инструмента можно добавить каплю белого пластилина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44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На голову прикрепите глаза и усики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17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Слепите красивые крылышки бабочки: два больших и два маленьких. Детали должны быть зеркально обратными.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4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FF00"/>
                </a:solidFill>
              </a:rPr>
              <a:t>Покажите, что у данного насекомого крылышки покрыты густой пыльцой. Для этого исполосуйте произвольным образом поверхность крылышек стекой.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32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Прикрепите крылья на свои места.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75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FF00"/>
                </a:solidFill>
              </a:rPr>
              <a:t>По желанию украсьте поделку яркими пятнышками, чтобы сделать внешний вид еще более запоминающимся и выразительным.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44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Лепим из пластилина бабочку поэтапно </vt:lpstr>
      <vt:lpstr>Из темного пластилина сделайте три детали для туловища бабочки: круглую голову, овальное туловище и длинный хвостик.</vt:lpstr>
      <vt:lpstr>Соедините все части между собой, проткнув их тонкой проволокой (если пластилин плохо липнет). Стекой сделайте продольные надрезы на хвостике, на кончик пластмассового инструмента можно добавить каплю белого пластилина</vt:lpstr>
      <vt:lpstr>На голову прикрепите глаза и усики.</vt:lpstr>
      <vt:lpstr>Слепите красивые крылышки бабочки: два больших и два маленьких. Детали должны быть зеркально обратными.</vt:lpstr>
      <vt:lpstr>Покажите, что у данного насекомого крылышки покрыты густой пыльцой. Для этого исполосуйте произвольным образом поверхность крылышек стекой.  </vt:lpstr>
      <vt:lpstr>Прикрепите крылья на свои места.</vt:lpstr>
      <vt:lpstr>По желанию украсьте поделку яркими пятнышками, чтобы сделать внешний вид еще более запоминающимся и выразительным.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Лепим из пластилина бабочку поэтапно </dc:title>
  <dc:creator>Никита</dc:creator>
  <cp:lastModifiedBy>Admin</cp:lastModifiedBy>
  <cp:revision>1</cp:revision>
  <dcterms:created xsi:type="dcterms:W3CDTF">2020-04-05T17:57:13Z</dcterms:created>
  <dcterms:modified xsi:type="dcterms:W3CDTF">2020-04-05T18:04:45Z</dcterms:modified>
</cp:coreProperties>
</file>