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96" autoAdjust="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2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89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2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2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55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34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0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82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47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119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1F1A8-91C5-430C-BD56-0992F334D92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5E40E-11E2-4EAA-837A-5EBE3A32E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97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7091"/>
            <a:ext cx="9144000" cy="4106223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изготовлению</a:t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 традиционной тряпичной </a:t>
            </a: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</a:t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 с родителями и детьми</a:t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моей бабушки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Колокольчик» </a:t>
            </a: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13564"/>
            <a:ext cx="8894618" cy="1385454"/>
          </a:xfrm>
        </p:spPr>
        <p:txBody>
          <a:bodyPr>
            <a:normAutofit fontScale="55000" lnSpcReduction="20000"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4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занятий в дистанционном режиме</a:t>
            </a:r>
          </a:p>
          <a:p>
            <a:endParaRPr lang="ru-RU" sz="44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–психолог Голованова Елена Ивановна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34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47616" y="2057031"/>
            <a:ext cx="5672184" cy="425668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того, чтобы получились ручки надо загнуть острые кончики внутрь и сделать манжеты – цветными нитками завязать на расстоянии примерно 1 см от края. </a:t>
            </a: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8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Теперь надеваем косыночку и завязываем её под ручками. </a:t>
            </a: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91" y="1825625"/>
            <a:ext cx="5692751" cy="463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3085" y="1364343"/>
            <a:ext cx="933268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Если Вы хотите сделать куколку на подвеске, то после того, как Вы надели куколке первую юбочку, внизу головки можно закрепить нитками небольшую тонкую веточку примерно 15 см – это ручки. Потом белым лоскутом веточка закроется, сформировав крепкие ручки, на которых и будет держаться куколка. Теперь привязываем к ним яркий шнурок. </a:t>
            </a:r>
          </a:p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Сделайте такую куклу вместе с детьми! Куколка, изготовленная своими руками, будет особенной и неповторимой, у каждого получится своя "кукольная история".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0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Присылайте фотоотчёт, пожелания и рекомендации на почту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elena_psycholog_dou@mail.ru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91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8728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 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" y="1436914"/>
            <a:ext cx="11252200" cy="51961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вам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ребёнком сделать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куклу Колокольчик </a:t>
            </a:r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6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возрождается старинный вид женского рукоделия – изготовление традиционной тряпичной куклы. Такая кукла несёт память русской культуры, память о наших бабушках и прабабушках. 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 - кукла добрых вестей.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этой куклы - Валдай. 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куколки три юбки. У человека тоже три царства. Медное, серебряное, золотое. И счастье складывается тоже из трех частей. Если телу хорошо, душе радостно, дух спокоен, то человек вполне счастлив.</a:t>
            </a:r>
          </a:p>
          <a:p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куколка - веселая, задорная, приносит в дом радость и веселье. Это оберег хорошего настроения. Даря Колокольчик, человек желает своему другу получать только хорошие известия и поддерживает в нем радостное и веселое настроение.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6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куколки нам понадобятся:</a:t>
            </a:r>
            <a:b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534886" y="3785054"/>
            <a:ext cx="5181600" cy="4351338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Три квадратных лоскута ткани. Из них вырезаем три круга, диаметрами, например, 25, 20, и 15 см. 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Квадрат со стороной примерно 20 см белой ткани для лица. 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Небольшой кусочек красивой тесьмы для очелья (вокруг головки) .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Цветной лоскутик треугольной формы – это для платочка. 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Нитки для обвязывания. 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Вата, ветошь или синтепон для головки. </a:t>
            </a:r>
          </a:p>
          <a:p>
            <a:endParaRPr lang="ru-RU" dirty="0"/>
          </a:p>
        </p:txBody>
      </p:sp>
      <p:pic>
        <p:nvPicPr>
          <p:cNvPr id="1026" name="Picture 2" descr="32f1f3b2fb3ee15b10f565f820dc1a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49" y="1964192"/>
            <a:ext cx="52959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47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Берём синтепон (вату или ветошь) и скатываем в шарик. 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 этому шарику привязываем колокольчик на нитке. 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Этот шарик из синтепона кладём в центр большого круга и обвязываем его. 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406401" y="1825625"/>
            <a:ext cx="5413828" cy="48219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af491642e233dc02f3bbca1f4f0612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29" y="1635581"/>
            <a:ext cx="5732913" cy="501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94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4114" y="1956253"/>
            <a:ext cx="5165482" cy="46292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b="1" i="1" dirty="0" smtClean="0"/>
          </a:p>
          <a:p>
            <a:pPr marL="0" indent="0">
              <a:buNone/>
            </a:pPr>
            <a:endParaRPr lang="ru-RU" sz="2400" b="1" i="1" dirty="0"/>
          </a:p>
          <a:p>
            <a:pPr marL="0" indent="0">
              <a:buNone/>
            </a:pPr>
            <a:r>
              <a:rPr lang="ru-RU" sz="2400" b="1" i="1" dirty="0" smtClean="0"/>
              <a:t>4</a:t>
            </a:r>
            <a:r>
              <a:rPr lang="ru-RU" sz="2400" b="1" i="1" dirty="0"/>
              <a:t>. Получилась первая (самая нижняя) юбочка. </a:t>
            </a:r>
          </a:p>
          <a:p>
            <a:endParaRPr lang="ru-RU" sz="2400" b="1" i="1" dirty="0"/>
          </a:p>
        </p:txBody>
      </p:sp>
      <p:pic>
        <p:nvPicPr>
          <p:cNvPr id="3074" name="Picture 2" descr="7d81866939d98b8510ae861df8b65e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0688"/>
            <a:ext cx="5484796" cy="499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81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Теперь берём круг поменьше, также ровненько надеваем и обвязываем. Вот и вторая юбчонка получилась. 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22514" y="2046514"/>
            <a:ext cx="5414913" cy="458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9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1243" y="1885478"/>
            <a:ext cx="5718557" cy="470400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ход идёт самый маленький кружок ткани. Расположив головку в его центре, обвязываем. Вот и готова третья юбочка.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8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9594" y="2057031"/>
            <a:ext cx="5730206" cy="4300226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Белый квадратный лоскут для лица складываем противоположными углами к центру.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6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66957" y="2057031"/>
            <a:ext cx="5652843" cy="424216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Прикладываем сложенный таким способом белый лоскут к голове так, чтобы ниже шеи оставалось примерно 1 см подгиба. При необходимости расправляем складки на лице и фиксируем ткань ниточкой на шее.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68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397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    Мастер-класс по изготовлению русской традиционной тряпичной куклы  Творческая работа с родителями и детьми  Кукла моей бабушки «Кукла Колокольчик»   </vt:lpstr>
      <vt:lpstr>  Уважаемые родители!   </vt:lpstr>
      <vt:lpstr>Для изготовления куколки нам понадобятся: </vt:lpstr>
      <vt:lpstr>Ход работы:  </vt:lpstr>
      <vt:lpstr>Ход работы:  </vt:lpstr>
      <vt:lpstr>Ход работы:</vt:lpstr>
      <vt:lpstr>Ход работы:</vt:lpstr>
      <vt:lpstr>Ход работы:</vt:lpstr>
      <vt:lpstr>Ход работы:</vt:lpstr>
      <vt:lpstr>Ход работы:</vt:lpstr>
      <vt:lpstr>Ход работы:</vt:lpstr>
      <vt:lpstr>Презентация PowerPoint</vt:lpstr>
      <vt:lpstr>Уважаемые родители!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Мастер-класс по изготовлению русской традиционной тряпичной куклы Творческая работа с родителями и детьми  Кукла моей бабушки «Кукла Колокольчик»   </dc:title>
  <dc:creator>Lena</dc:creator>
  <cp:lastModifiedBy>Lena</cp:lastModifiedBy>
  <cp:revision>11</cp:revision>
  <dcterms:created xsi:type="dcterms:W3CDTF">2020-04-05T18:32:34Z</dcterms:created>
  <dcterms:modified xsi:type="dcterms:W3CDTF">2020-04-06T11:07:17Z</dcterms:modified>
</cp:coreProperties>
</file>