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«Детский сад № 4»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Мастер – класс по изготовлению детской дорожки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«Ручки и ножки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двигаются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дорожке»</a:t>
            </a:r>
          </a:p>
          <a:p>
            <a:pPr algn="ctr">
              <a:lnSpc>
                <a:spcPct val="15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Чувашова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640960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Детский коврик «Ручки и ножки </a:t>
            </a:r>
            <a:r>
              <a:rPr lang="ru-RU" sz="2400" dirty="0" smtClean="0">
                <a:solidFill>
                  <a:srgbClr val="002060"/>
                </a:solidFill>
              </a:rPr>
              <a:t>двигаются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по дорожке»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Цель:</a:t>
            </a:r>
            <a:r>
              <a:rPr lang="ru-RU" dirty="0" smtClean="0">
                <a:solidFill>
                  <a:srgbClr val="002060"/>
                </a:solidFill>
              </a:rPr>
              <a:t> показать, как изготовить дорожку своими руками для развития координации движения  гибкости тела ребенка.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Нам понадобится: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Фетр разных цветов;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Ручка (фломастер);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Ножницы;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Клеевой пистолет;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Шаблоны ладошек и ступней(может каждый ребенок обвести свои ладошки и ступни);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Плотная ткань (у меня мешковина);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Липучки.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Новая папка\массажные дорожки\20200314_094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320480" cy="4320480"/>
          </a:xfrm>
          <a:prstGeom prst="rect">
            <a:avLst/>
          </a:prstGeom>
          <a:noFill/>
        </p:spPr>
      </p:pic>
      <p:pic>
        <p:nvPicPr>
          <p:cNvPr id="1027" name="Picture 3" descr="C:\Users\Елена\Desktop\Новая папка\массажные дорожки\20200314_114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348880"/>
            <a:ext cx="4210400" cy="421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готовые изделия и мешковину с помощью клеевого пистолета приклеиваем липучки (с помощью липучек, наши изделия будут мобильные, т.е. их можно будет располагать на дорожке на свое усмотрение.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074" name="Picture 2" descr="C:\Users\Елена\Desktop\Новая папка\массажные дорожки\IMG-20200406-WA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72815"/>
            <a:ext cx="2556284" cy="3408379"/>
          </a:xfrm>
          <a:prstGeom prst="rect">
            <a:avLst/>
          </a:prstGeom>
          <a:noFill/>
        </p:spPr>
      </p:pic>
      <p:pic>
        <p:nvPicPr>
          <p:cNvPr id="3075" name="Picture 3" descr="C:\Users\Елена\Desktop\Новая папка\массажные дорожки\IMG-20200406-WA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676972" cy="3569296"/>
          </a:xfrm>
          <a:prstGeom prst="rect">
            <a:avLst/>
          </a:prstGeom>
          <a:noFill/>
        </p:spPr>
      </p:pic>
      <p:pic>
        <p:nvPicPr>
          <p:cNvPr id="3076" name="Picture 4" descr="C:\Users\Елена\Desktop\Новая папка\массажные дорожки\IMG-20200406-WA0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28933"/>
            <a:ext cx="2769518" cy="3692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122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муниципальное бюджетное дошкольное образовательное учреждение  «Детский сад № 4»</vt:lpstr>
      <vt:lpstr>Слайд 2</vt:lpstr>
      <vt:lpstr>Слайд 3</vt:lpstr>
      <vt:lpstr>На готовые изделия и мешковину с помощью клеевого пистолета приклеиваем липучки (с помощью липучек, наши изделия будут мобильные, т.е. их можно будет располагать на дорожке на свое усмотрение.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№ 4»</dc:title>
  <dc:creator>Елена</dc:creator>
  <cp:lastModifiedBy>Елена</cp:lastModifiedBy>
  <cp:revision>4</cp:revision>
  <dcterms:created xsi:type="dcterms:W3CDTF">2020-04-06T08:13:01Z</dcterms:created>
  <dcterms:modified xsi:type="dcterms:W3CDTF">2020-04-06T08:36:54Z</dcterms:modified>
</cp:coreProperties>
</file>