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792" y="1124744"/>
            <a:ext cx="81576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 Пасхальная подставка»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33114" y="551723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Коркина Анна Евгеньевна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4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6328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такой подставки нам понадобится 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умажная коробка от яиц, клей карандаш, краска желтого цвета, кисточка, цветной картон или цветная бумага, ножницы и канцелярский нож.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esktop\пасхальная подставка\P10308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8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пасхальная подставка\P10308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30019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5646" y="582106"/>
            <a:ext cx="6432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Вырезаем коробку канцелярским ножом.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пасхальная подставка\P10308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766707" cy="282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5902" y="533578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Получилась вот такая подставка.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Далее краской желтого цвета раскрашиваем  нашу подставку.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Администратор\Desktop\пасхальная подставка\P10308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6490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5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пасхальная подставка\P10308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56992"/>
            <a:ext cx="3359358" cy="25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пасхальная подставка\P1030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398" y="3212976"/>
            <a:ext cx="3359358" cy="25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1356" y="332656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 цветной картон или цветную бумагу зеленого цвета.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Отмеряем 6 см и отстригаем 2 полоски. На этих полосках рисуем травку. После того как нарисовали, выстригаем ее.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6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пасхальная подставка\P10309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3035830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пасхальная подставка\P10309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0059" y="740603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Получилась травка. Её необходимо наклеить к нашей подставке.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Дополнительно выстригаем небольшие кусочки травы и наклеиваем внутри подставки.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2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пасхальная подставка\P1030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1949963" cy="14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истратор\Desktop\пасхальная подставка\P10309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57069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8509" y="548680"/>
            <a:ext cx="73779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Далее мы будем делать цветы для нашей подставки.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цветной бумаге нарисуем любые цветочки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выстригим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13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пасхальная подставка\P1030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5" y="1789659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истратор\Desktop\пасхальная подставка\P10309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3792421" cy="28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41443" y="404664"/>
            <a:ext cx="5610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Украшаем нашу поставку цветами.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такая замечательная подставка у нас получилась!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1337" y="5301208"/>
            <a:ext cx="5230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Желаю всем творческих успехов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19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146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4</cp:revision>
  <dcterms:created xsi:type="dcterms:W3CDTF">2020-04-05T08:32:52Z</dcterms:created>
  <dcterms:modified xsi:type="dcterms:W3CDTF">2020-04-05T09:24:48Z</dcterms:modified>
</cp:coreProperties>
</file>