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844824"/>
            <a:ext cx="6172200" cy="1894362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Местоимение как часть речи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Проверка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BlogPostPhoto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2276872"/>
            <a:ext cx="3561132" cy="3448349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Проверка 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С кем (вопрос.), о чем (вопрос.), у тебя (личное)</a:t>
            </a:r>
          </a:p>
          <a:p>
            <a:pPr marL="514350" indent="-514350">
              <a:buAutoNum type="arabicPeriod"/>
            </a:pPr>
            <a:r>
              <a:rPr lang="ru-RU" dirty="0" smtClean="0"/>
              <a:t>Никому (отриц.), из нас (личное) , их (притяж.)</a:t>
            </a:r>
          </a:p>
          <a:p>
            <a:pPr marL="514350" indent="-514350">
              <a:buAutoNum type="arabicPeriod"/>
            </a:pPr>
            <a:r>
              <a:rPr lang="ru-RU" dirty="0" smtClean="0"/>
              <a:t>Он (личное) мне (личное)</a:t>
            </a:r>
          </a:p>
          <a:p>
            <a:pPr marL="514350" indent="-514350">
              <a:buAutoNum type="arabicPeriod"/>
            </a:pPr>
            <a:r>
              <a:rPr lang="ru-RU" dirty="0" smtClean="0"/>
              <a:t>Его (притяж.), никто (отриц.)</a:t>
            </a:r>
          </a:p>
          <a:p>
            <a:pPr marL="514350" indent="-514350">
              <a:buAutoNum type="arabicPeriod"/>
            </a:pPr>
            <a:r>
              <a:rPr lang="ru-RU" dirty="0" smtClean="0"/>
              <a:t>Ему(личное), он (личное), её (личное), себе (возвратное), сам (возвратное)</a:t>
            </a:r>
          </a:p>
          <a:p>
            <a:pPr marL="514350" indent="-514350">
              <a:buAutoNum type="arabicPeriod"/>
            </a:pPr>
            <a:r>
              <a:rPr lang="ru-RU" dirty="0" smtClean="0"/>
              <a:t>Я (личное), никакой (отрицательное)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836712"/>
            <a:ext cx="4608512" cy="525658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Местоимение </a:t>
            </a:r>
            <a:r>
              <a:rPr lang="ru-RU" dirty="0" smtClean="0"/>
              <a:t>– часть речи</a:t>
            </a:r>
            <a:r>
              <a:rPr lang="en-US" dirty="0" smtClean="0"/>
              <a:t>,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которая </a:t>
            </a:r>
            <a:r>
              <a:rPr lang="ru-RU" dirty="0" smtClean="0"/>
              <a:t>указывает </a:t>
            </a:r>
            <a:r>
              <a:rPr lang="ru-RU" dirty="0" smtClean="0"/>
              <a:t>на</a:t>
            </a:r>
          </a:p>
          <a:p>
            <a:pPr>
              <a:buNone/>
            </a:pPr>
            <a:r>
              <a:rPr lang="ru-RU" dirty="0" smtClean="0"/>
              <a:t>предметы</a:t>
            </a:r>
            <a:r>
              <a:rPr lang="ru-RU" dirty="0" smtClean="0"/>
              <a:t>, признаки </a:t>
            </a:r>
            <a:r>
              <a:rPr lang="ru-RU" dirty="0" smtClean="0"/>
              <a:t>и</a:t>
            </a:r>
          </a:p>
          <a:p>
            <a:pPr>
              <a:buNone/>
            </a:pPr>
            <a:r>
              <a:rPr lang="ru-RU" dirty="0" smtClean="0"/>
              <a:t>количества</a:t>
            </a:r>
            <a:r>
              <a:rPr lang="ru-RU" dirty="0" smtClean="0"/>
              <a:t>, но не называет их.</a:t>
            </a:r>
          </a:p>
          <a:p>
            <a:pPr algn="just">
              <a:buNone/>
            </a:pPr>
            <a:r>
              <a:rPr lang="ru-RU" dirty="0" smtClean="0"/>
              <a:t>Изменяются по падежам.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Есть </a:t>
            </a:r>
            <a:r>
              <a:rPr lang="ru-RU" dirty="0" smtClean="0"/>
              <a:t>местоимения, </a:t>
            </a:r>
            <a:r>
              <a:rPr lang="ru-RU" dirty="0" smtClean="0"/>
              <a:t>которые</a:t>
            </a:r>
          </a:p>
          <a:p>
            <a:pPr algn="just">
              <a:buNone/>
            </a:pPr>
            <a:r>
              <a:rPr lang="ru-RU" dirty="0" smtClean="0"/>
              <a:t>изменяются </a:t>
            </a:r>
            <a:r>
              <a:rPr lang="ru-RU" dirty="0" smtClean="0"/>
              <a:t>по родам и числам.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В предложении </a:t>
            </a:r>
            <a:r>
              <a:rPr lang="ru-RU" dirty="0" smtClean="0"/>
              <a:t>обычно </a:t>
            </a:r>
            <a:r>
              <a:rPr lang="ru-RU" dirty="0" smtClean="0"/>
              <a:t>б</a:t>
            </a:r>
            <a:r>
              <a:rPr lang="ru-RU" dirty="0" smtClean="0"/>
              <a:t>ывают</a:t>
            </a:r>
          </a:p>
          <a:p>
            <a:pPr algn="just">
              <a:buNone/>
            </a:pPr>
            <a:r>
              <a:rPr lang="ru-RU" dirty="0" smtClean="0"/>
              <a:t>подлежащим</a:t>
            </a:r>
            <a:r>
              <a:rPr lang="ru-RU" dirty="0" smtClean="0"/>
              <a:t>, дополнением </a:t>
            </a:r>
            <a:r>
              <a:rPr lang="ru-RU" dirty="0" smtClean="0"/>
              <a:t>и</a:t>
            </a:r>
          </a:p>
          <a:p>
            <a:pPr algn="just">
              <a:buNone/>
            </a:pPr>
            <a:r>
              <a:rPr lang="ru-RU" dirty="0" smtClean="0"/>
              <a:t>определениям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68fd828fe3b36e5ec007a0bec5c8d50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1772816"/>
            <a:ext cx="3639083" cy="306896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Разряды местоимений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</p:txBody>
      </p:sp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844824"/>
            <a:ext cx="7703840" cy="433341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Возвратное местоимение себя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55576" y="1556792"/>
            <a:ext cx="7211144" cy="125273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Указывает на того, о ком говорят. Не имеет</a:t>
            </a:r>
          </a:p>
          <a:p>
            <a:pPr>
              <a:buNone/>
            </a:pPr>
            <a:r>
              <a:rPr lang="ru-RU" dirty="0" smtClean="0"/>
              <a:t>именительного падежа, рода, числа.</a:t>
            </a:r>
            <a:endParaRPr lang="ru-RU" dirty="0"/>
          </a:p>
        </p:txBody>
      </p:sp>
      <p:pic>
        <p:nvPicPr>
          <p:cNvPr id="5" name="Рисунок 4" descr="fc7b1746140b921d54e7f0867ee2b60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3068960"/>
            <a:ext cx="3356992" cy="335699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Вопросительные местоимения</a:t>
            </a:r>
          </a:p>
          <a:p>
            <a:pPr>
              <a:buNone/>
            </a:pPr>
            <a:r>
              <a:rPr lang="ru-RU" dirty="0" smtClean="0"/>
              <a:t>Нужны для выражения вопроса – </a:t>
            </a:r>
            <a:r>
              <a:rPr lang="ru-RU" i="1" dirty="0" smtClean="0"/>
              <a:t>Кто? Что?</a:t>
            </a:r>
          </a:p>
          <a:p>
            <a:pPr>
              <a:buNone/>
            </a:pPr>
            <a:r>
              <a:rPr lang="ru-RU" i="1" dirty="0" smtClean="0"/>
              <a:t>Какой? Который? Чей? Сколько? </a:t>
            </a:r>
          </a:p>
          <a:p>
            <a:pPr>
              <a:buNone/>
            </a:pPr>
            <a:r>
              <a:rPr lang="ru-RU" i="1" dirty="0" smtClean="0"/>
              <a:t>Каков?</a:t>
            </a:r>
          </a:p>
          <a:p>
            <a:pPr>
              <a:buNone/>
            </a:pPr>
            <a:r>
              <a:rPr lang="ru-RU" dirty="0" smtClean="0"/>
              <a:t>Пример:  </a:t>
            </a:r>
            <a:r>
              <a:rPr lang="ru-RU" b="1" i="1" dirty="0" smtClean="0"/>
              <a:t>В каком </a:t>
            </a:r>
            <a:r>
              <a:rPr lang="ru-RU" i="1" dirty="0" smtClean="0"/>
              <a:t>году ты родился?</a:t>
            </a:r>
          </a:p>
          <a:p>
            <a:endParaRPr lang="ru-RU" i="1" dirty="0" smtClean="0"/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Относительные местоимения </a:t>
            </a:r>
          </a:p>
          <a:p>
            <a:pPr>
              <a:buNone/>
            </a:pPr>
            <a:r>
              <a:rPr lang="ru-RU" dirty="0" smtClean="0"/>
              <a:t>Нужны для связи простых предложений в</a:t>
            </a:r>
          </a:p>
          <a:p>
            <a:pPr>
              <a:buNone/>
            </a:pPr>
            <a:r>
              <a:rPr lang="ru-RU" dirty="0" smtClean="0"/>
              <a:t>составе сложных.</a:t>
            </a:r>
            <a:endParaRPr lang="ru-RU" b="1" dirty="0" smtClean="0"/>
          </a:p>
          <a:p>
            <a:pPr>
              <a:buNone/>
            </a:pPr>
            <a:r>
              <a:rPr lang="ru-RU" i="1" dirty="0" smtClean="0"/>
              <a:t>Кто, что, какой, чей, каков, который, сколько</a:t>
            </a:r>
          </a:p>
          <a:p>
            <a:pPr>
              <a:buNone/>
            </a:pPr>
            <a:r>
              <a:rPr lang="ru-RU" dirty="0" smtClean="0"/>
              <a:t>Пример: </a:t>
            </a:r>
            <a:r>
              <a:rPr lang="ru-RU" i="1" dirty="0" smtClean="0"/>
              <a:t>Мы остановились у крайней избы, </a:t>
            </a:r>
            <a:r>
              <a:rPr lang="ru-RU" b="1" i="1" dirty="0" smtClean="0"/>
              <a:t>за которой </a:t>
            </a:r>
            <a:r>
              <a:rPr lang="ru-RU" i="1" dirty="0" smtClean="0"/>
              <a:t>начиналось поле.</a:t>
            </a:r>
            <a:endParaRPr lang="ru-RU" dirty="0"/>
          </a:p>
        </p:txBody>
      </p:sp>
      <p:pic>
        <p:nvPicPr>
          <p:cNvPr id="6" name="Рисунок 5" descr="85903417-cheap-seo-firms-tips-while-selecting-your-seo-fir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55160" y="1196752"/>
            <a:ext cx="1988840" cy="198884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Неопределенные местоимения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Указывают на неопределенные лица, предметы, признаки, количества.</a:t>
            </a:r>
          </a:p>
          <a:p>
            <a:r>
              <a:rPr lang="ru-RU" dirty="0" smtClean="0"/>
              <a:t>Пример:</a:t>
            </a:r>
            <a:r>
              <a:rPr lang="ru-RU" b="1" dirty="0" smtClean="0"/>
              <a:t> </a:t>
            </a:r>
            <a:r>
              <a:rPr lang="ru-RU" b="1" i="1" dirty="0" smtClean="0"/>
              <a:t>Некто </a:t>
            </a:r>
            <a:r>
              <a:rPr lang="ru-RU" i="1" dirty="0" smtClean="0"/>
              <a:t>шел по дороге. </a:t>
            </a:r>
            <a:endParaRPr lang="ru-RU" i="1" dirty="0"/>
          </a:p>
        </p:txBody>
      </p:sp>
      <p:pic>
        <p:nvPicPr>
          <p:cNvPr id="4" name="Рисунок 3" descr="55d33163170000b700567be9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3573016"/>
            <a:ext cx="3068960" cy="306896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Отрицательные местоимения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55576" y="2276872"/>
            <a:ext cx="7560840" cy="35283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Образованы от вопросительных с помощью приставок не- и ни-. Выражают отсутствие чего-либо: лица, предмета, признака, количества.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! Приставка не- всегда ударная, приставка ни-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безударная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Пример: </a:t>
            </a:r>
            <a:r>
              <a:rPr lang="ru-RU" i="1" dirty="0" smtClean="0"/>
              <a:t>За напрасный труд </a:t>
            </a:r>
            <a:r>
              <a:rPr lang="ru-RU" b="1" i="1" dirty="0" smtClean="0"/>
              <a:t>никто </a:t>
            </a:r>
            <a:r>
              <a:rPr lang="ru-RU" i="1" dirty="0" smtClean="0"/>
              <a:t>спасибо не скажет</a:t>
            </a:r>
            <a:endParaRPr lang="ru-RU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836712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Притяжательные местоимения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851920" y="2492896"/>
            <a:ext cx="5112568" cy="26642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Указывают на принадлежность. Склоняются как прилагательные. Являются определением.</a:t>
            </a:r>
          </a:p>
          <a:p>
            <a:pPr>
              <a:buNone/>
            </a:pPr>
            <a:r>
              <a:rPr lang="ru-RU" dirty="0" smtClean="0"/>
              <a:t>Пример: </a:t>
            </a:r>
            <a:r>
              <a:rPr lang="ru-RU" b="1" i="1" dirty="0" smtClean="0"/>
              <a:t>Его</a:t>
            </a:r>
            <a:r>
              <a:rPr lang="ru-RU" i="1" dirty="0" smtClean="0"/>
              <a:t> книги лежала на столе.</a:t>
            </a:r>
            <a:endParaRPr lang="ru-RU" i="1" dirty="0"/>
          </a:p>
        </p:txBody>
      </p:sp>
      <p:pic>
        <p:nvPicPr>
          <p:cNvPr id="4" name="Рисунок 3" descr="a79e36822cb5b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924944"/>
            <a:ext cx="2350016" cy="146876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Проверь себя 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Перепиши предложения, укажи разряд местоимений.</a:t>
            </a:r>
          </a:p>
          <a:p>
            <a:pPr marL="514350" indent="-514350">
              <a:buAutoNum type="arabicPeriod"/>
            </a:pPr>
            <a:r>
              <a:rPr lang="ru-RU" dirty="0" smtClean="0"/>
              <a:t>С кем и о чем у тебя был спор?</a:t>
            </a:r>
          </a:p>
          <a:p>
            <a:pPr marL="514350" indent="-514350">
              <a:buAutoNum type="arabicPeriod"/>
            </a:pPr>
            <a:r>
              <a:rPr lang="ru-RU" dirty="0" smtClean="0"/>
              <a:t>Никому из нас не хотелось их огорчать.</a:t>
            </a:r>
          </a:p>
          <a:p>
            <a:pPr marL="514350" indent="-514350">
              <a:buAutoNum type="arabicPeriod"/>
            </a:pPr>
            <a:r>
              <a:rPr lang="ru-RU" dirty="0" smtClean="0"/>
              <a:t>Он мне не отказывал в помощи.</a:t>
            </a:r>
          </a:p>
          <a:p>
            <a:pPr marL="514350" indent="-514350">
              <a:buAutoNum type="arabicPeriod"/>
            </a:pPr>
            <a:r>
              <a:rPr lang="ru-RU" dirty="0" smtClean="0"/>
              <a:t>Его никто не заметил, никто не удерживал.</a:t>
            </a:r>
          </a:p>
          <a:p>
            <a:pPr marL="514350" indent="-514350">
              <a:buAutoNum type="arabicPeriod"/>
            </a:pPr>
            <a:r>
              <a:rPr lang="ru-RU" dirty="0" smtClean="0"/>
              <a:t>Ему отвели на кухне каморку, он устроил ее себе сам.</a:t>
            </a:r>
          </a:p>
          <a:p>
            <a:pPr marL="514350" indent="-514350">
              <a:buAutoNum type="arabicPeriod"/>
            </a:pPr>
            <a:r>
              <a:rPr lang="ru-RU" dirty="0" smtClean="0"/>
              <a:t>Долго не находил я никакой пищи.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52</TotalTime>
  <Words>356</Words>
  <Application>Microsoft Office PowerPoint</Application>
  <PresentationFormat>Экран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Местоимение как часть речи</vt:lpstr>
      <vt:lpstr>Слайд 2</vt:lpstr>
      <vt:lpstr>Разряды местоимений</vt:lpstr>
      <vt:lpstr>Возвратное местоимение себя</vt:lpstr>
      <vt:lpstr>Слайд 5</vt:lpstr>
      <vt:lpstr>Неопределенные местоимения</vt:lpstr>
      <vt:lpstr>Отрицательные местоимения</vt:lpstr>
      <vt:lpstr>Притяжательные местоимения</vt:lpstr>
      <vt:lpstr>Проверь себя !</vt:lpstr>
      <vt:lpstr>Проверка</vt:lpstr>
      <vt:lpstr>Проверка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Местоимение как часть речи</dc:title>
  <dc:creator>ПК</dc:creator>
  <cp:lastModifiedBy>ПК</cp:lastModifiedBy>
  <cp:revision>7</cp:revision>
  <dcterms:created xsi:type="dcterms:W3CDTF">2020-04-05T05:38:49Z</dcterms:created>
  <dcterms:modified xsi:type="dcterms:W3CDTF">2020-04-05T07:58:57Z</dcterms:modified>
</cp:coreProperties>
</file>