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3" r:id="rId4"/>
    <p:sldId id="257" r:id="rId5"/>
    <p:sldId id="258" r:id="rId6"/>
    <p:sldId id="260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Мария\Desktop\Ladochki-fill-958x95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2553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332657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методических рекомендаций для педагогов ДОУ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Picture 3" descr="C:\Users\Мария\AppData\Local\Temp\Tmp_view\МАША\20190320_103550(0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880810" y="1775904"/>
            <a:ext cx="5222727" cy="4736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974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Мария\Desktop\Ladochki-fill-958x95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2553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475656" y="-243408"/>
            <a:ext cx="6552728" cy="727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41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сказки общие\IMG_20190327_084514_BURST001_COV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215010" y="1215010"/>
            <a:ext cx="6858001" cy="442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сказки общие\IMG_20190327_0845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82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User\Desktop\сказки общие\IMG_20190327_0845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сказки общие\IMG_20190327_0845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2754"/>
            <a:ext cx="4765177" cy="690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004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сказки общие\IMG_20190327_0846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сказки общие\IMG_20190327_0846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484"/>
            <a:ext cx="4716016" cy="684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061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сказки общие\IMG_20190327_0846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" y="12932"/>
            <a:ext cx="4498568" cy="684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сказки общие\IMG_20190327_0847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548"/>
            <a:ext cx="4644008" cy="68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2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сказки общие\IMG_20190327_0847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сказки общие\IMG_20190327_0847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29000" y="11430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256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сказки общие\IMG_20190327_0847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72376" y="1069609"/>
            <a:ext cx="6860767" cy="471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сказки общие\IMG_20190327_0847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501008" y="1215008"/>
            <a:ext cx="6858000" cy="44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0812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2020-04-06T05:17:51Z</dcterms:created>
  <dcterms:modified xsi:type="dcterms:W3CDTF">2020-04-06T05:26:54Z</dcterms:modified>
</cp:coreProperties>
</file>