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 класс «Тульский пряник»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МК необходимы следующие материалы: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Плотный картон</a:t>
            </a:r>
          </a:p>
          <a:p>
            <a:pPr marL="514350" indent="-514350">
              <a:buAutoNum type="arabicPeriod"/>
            </a:pPr>
            <a:r>
              <a:rPr lang="ru-RU" dirty="0" smtClean="0"/>
              <a:t>Салфетки или бумажные полотенца</a:t>
            </a:r>
          </a:p>
          <a:p>
            <a:pPr marL="514350" indent="-514350">
              <a:buAutoNum type="arabicPeriod"/>
            </a:pPr>
            <a:r>
              <a:rPr lang="ru-RU" dirty="0" smtClean="0"/>
              <a:t>Клей ПВА</a:t>
            </a:r>
          </a:p>
          <a:p>
            <a:pPr marL="514350" indent="-514350">
              <a:buAutoNum type="arabicPeriod"/>
            </a:pPr>
            <a:r>
              <a:rPr lang="ru-RU" dirty="0" smtClean="0"/>
              <a:t>Гуашь коричневого и белого цвета</a:t>
            </a:r>
          </a:p>
          <a:p>
            <a:pPr marL="514350" indent="-514350">
              <a:buAutoNum type="arabicPeriod"/>
            </a:pPr>
            <a:r>
              <a:rPr lang="ru-RU" dirty="0" smtClean="0"/>
              <a:t>Кисти (толстая и тонкая)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00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332656"/>
            <a:ext cx="8503920" cy="57663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Из плотного картона вырезаем прямоугольник необходимого размера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80225" y="1652223"/>
            <a:ext cx="2165992" cy="3847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97968"/>
            <a:ext cx="409293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29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281" y="2060848"/>
            <a:ext cx="6661453" cy="3750295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254893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Из салфеток или бумажных полотенец делаем тонкие жгуты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41237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503920" cy="9658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Из жгутов делаем </a:t>
            </a:r>
            <a:r>
              <a:rPr lang="ru-RU" dirty="0" smtClean="0"/>
              <a:t>пряник, </a:t>
            </a:r>
            <a:r>
              <a:rPr lang="ru-RU" dirty="0"/>
              <a:t>приклеивая жгуты с помощью клея </a:t>
            </a:r>
            <a:r>
              <a:rPr lang="ru-RU" dirty="0" smtClean="0"/>
              <a:t>ПВА. Дизайн пряника может быть любым, подключайте свою фантазию.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84987" y="363485"/>
            <a:ext cx="3816666" cy="677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36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45681" y="550663"/>
            <a:ext cx="2592288" cy="4604546"/>
          </a:xfrm>
        </p:spPr>
      </p:pic>
      <p:sp>
        <p:nvSpPr>
          <p:cNvPr id="7" name="Объект 4"/>
          <p:cNvSpPr txBox="1">
            <a:spLocks/>
          </p:cNvSpPr>
          <p:nvPr/>
        </p:nvSpPr>
        <p:spPr>
          <a:xfrm>
            <a:off x="301752" y="260648"/>
            <a:ext cx="8503920" cy="103785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dirty="0" smtClean="0"/>
              <a:t>Даем заготовке хорошо высохнуть (1-2 часа). После этого красим коричневой гуашью. И после полного высыхания коричневой краски выпуклые узоры красим белой гуашью.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645024"/>
            <a:ext cx="4355976" cy="245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35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332656"/>
            <a:ext cx="8503920" cy="6058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Получаем вот такой «Тульский пряник»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67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</TotalTime>
  <Words>101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Georgia</vt:lpstr>
      <vt:lpstr>Wingdings</vt:lpstr>
      <vt:lpstr>Wingdings 2</vt:lpstr>
      <vt:lpstr>Официальная</vt:lpstr>
      <vt:lpstr>Мастер класс «Тульский пряник»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 ДО «Центр ППСС» отделение творческого развития и организации досуга «На Староникитской»</dc:title>
  <dc:creator>Алла</dc:creator>
  <cp:lastModifiedBy>OLYK</cp:lastModifiedBy>
  <cp:revision>20</cp:revision>
  <dcterms:created xsi:type="dcterms:W3CDTF">2020-03-20T09:39:21Z</dcterms:created>
  <dcterms:modified xsi:type="dcterms:W3CDTF">2020-03-27T09:22:21Z</dcterms:modified>
</cp:coreProperties>
</file>