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56" r:id="rId6"/>
    <p:sldId id="268" r:id="rId7"/>
    <p:sldId id="273" r:id="rId8"/>
    <p:sldId id="274" r:id="rId9"/>
    <p:sldId id="275" r:id="rId10"/>
    <p:sldId id="276" r:id="rId11"/>
    <p:sldId id="269" r:id="rId12"/>
    <p:sldId id="271" r:id="rId13"/>
    <p:sldId id="270" r:id="rId14"/>
    <p:sldId id="265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E39FEA-826F-43AE-AF17-A61CC4943687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AC59921-9FEE-4153-AED7-A4EEE70CF220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текст</a:t>
          </a:r>
          <a:endParaRPr lang="ru-RU" b="1" dirty="0">
            <a:solidFill>
              <a:srgbClr val="0070C0"/>
            </a:solidFill>
          </a:endParaRPr>
        </a:p>
      </dgm:t>
    </dgm:pt>
    <dgm:pt modelId="{EA632079-C232-4B51-B11F-222A25C4854E}" type="parTrans" cxnId="{144E546E-E001-44B4-8345-0E5FFA36AE22}">
      <dgm:prSet/>
      <dgm:spPr/>
      <dgm:t>
        <a:bodyPr/>
        <a:lstStyle/>
        <a:p>
          <a:endParaRPr lang="ru-RU"/>
        </a:p>
      </dgm:t>
    </dgm:pt>
    <dgm:pt modelId="{4C307EB6-EC15-48B4-9B73-8FC97A0CE21E}" type="sibTrans" cxnId="{144E546E-E001-44B4-8345-0E5FFA36AE22}">
      <dgm:prSet/>
      <dgm:spPr/>
      <dgm:t>
        <a:bodyPr/>
        <a:lstStyle/>
        <a:p>
          <a:endParaRPr lang="ru-RU"/>
        </a:p>
      </dgm:t>
    </dgm:pt>
    <dgm:pt modelId="{0A660556-642A-431A-91D5-55D9AC75C36F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предложения</a:t>
          </a:r>
          <a:r>
            <a:rPr lang="ru-RU" dirty="0" smtClean="0">
              <a:solidFill>
                <a:srgbClr val="002060"/>
              </a:solidFill>
            </a:rPr>
            <a:t> </a:t>
          </a:r>
          <a:endParaRPr lang="ru-RU" dirty="0">
            <a:solidFill>
              <a:srgbClr val="002060"/>
            </a:solidFill>
          </a:endParaRPr>
        </a:p>
      </dgm:t>
    </dgm:pt>
    <dgm:pt modelId="{39B6C40B-A0BE-43DC-9A8E-89153F3FF8B2}" type="parTrans" cxnId="{07A0BB06-CFE3-4AA1-ABC8-8FA532AAA8A0}">
      <dgm:prSet/>
      <dgm:spPr/>
      <dgm:t>
        <a:bodyPr/>
        <a:lstStyle/>
        <a:p>
          <a:endParaRPr lang="ru-RU"/>
        </a:p>
      </dgm:t>
    </dgm:pt>
    <dgm:pt modelId="{0A702BF5-2546-4A5B-A6D6-E14D8AFE6606}" type="sibTrans" cxnId="{07A0BB06-CFE3-4AA1-ABC8-8FA532AAA8A0}">
      <dgm:prSet/>
      <dgm:spPr/>
      <dgm:t>
        <a:bodyPr/>
        <a:lstStyle/>
        <a:p>
          <a:endParaRPr lang="ru-RU"/>
        </a:p>
      </dgm:t>
    </dgm:pt>
    <dgm:pt modelId="{73E9FFE4-7339-4006-B34A-E6A46E48BACD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   слова     буквы и звуки</a:t>
          </a:r>
          <a:endParaRPr lang="ru-RU" b="1" dirty="0">
            <a:solidFill>
              <a:srgbClr val="7030A0"/>
            </a:solidFill>
          </a:endParaRPr>
        </a:p>
      </dgm:t>
    </dgm:pt>
    <dgm:pt modelId="{0CB78248-B844-4649-9715-C9222B149901}" type="parTrans" cxnId="{8EF421E2-0B3A-4350-BA0C-CDA999A49DF7}">
      <dgm:prSet/>
      <dgm:spPr/>
      <dgm:t>
        <a:bodyPr/>
        <a:lstStyle/>
        <a:p>
          <a:endParaRPr lang="ru-RU"/>
        </a:p>
      </dgm:t>
    </dgm:pt>
    <dgm:pt modelId="{807DB83E-A477-4A3A-BCFF-C0EB75F05FFF}" type="sibTrans" cxnId="{8EF421E2-0B3A-4350-BA0C-CDA999A49DF7}">
      <dgm:prSet/>
      <dgm:spPr/>
      <dgm:t>
        <a:bodyPr/>
        <a:lstStyle/>
        <a:p>
          <a:endParaRPr lang="ru-RU"/>
        </a:p>
      </dgm:t>
    </dgm:pt>
    <dgm:pt modelId="{D5271465-ABDB-48D8-B149-7B65B2BE4689}" type="pres">
      <dgm:prSet presAssocID="{64E39FEA-826F-43AE-AF17-A61CC4943687}" presName="arrowDiagram" presStyleCnt="0">
        <dgm:presLayoutVars>
          <dgm:chMax val="5"/>
          <dgm:dir/>
          <dgm:resizeHandles val="exact"/>
        </dgm:presLayoutVars>
      </dgm:prSet>
      <dgm:spPr/>
    </dgm:pt>
    <dgm:pt modelId="{93E5C90C-E595-4992-9C71-5311A39598C9}" type="pres">
      <dgm:prSet presAssocID="{64E39FEA-826F-43AE-AF17-A61CC4943687}" presName="arrow" presStyleLbl="bgShp" presStyleIdx="0" presStyleCnt="1" custLinFactNeighborX="-147" custLinFactNeighborY="-1459"/>
      <dgm:spPr/>
    </dgm:pt>
    <dgm:pt modelId="{905A39EA-9D1B-42F9-A707-AFA63E7B281F}" type="pres">
      <dgm:prSet presAssocID="{64E39FEA-826F-43AE-AF17-A61CC4943687}" presName="arrowDiagram3" presStyleCnt="0"/>
      <dgm:spPr/>
    </dgm:pt>
    <dgm:pt modelId="{7BB47FCB-199C-44B3-92DE-41EDD4357689}" type="pres">
      <dgm:prSet presAssocID="{DAC59921-9FEE-4153-AED7-A4EEE70CF220}" presName="bullet3a" presStyleLbl="node1" presStyleIdx="0" presStyleCnt="3"/>
      <dgm:spPr/>
    </dgm:pt>
    <dgm:pt modelId="{10A5B744-4EE3-4FE7-80AD-0BD305C64BC4}" type="pres">
      <dgm:prSet presAssocID="{DAC59921-9FEE-4153-AED7-A4EEE70CF22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76213-8359-4F47-9E50-82FABC794E06}" type="pres">
      <dgm:prSet presAssocID="{0A660556-642A-431A-91D5-55D9AC75C36F}" presName="bullet3b" presStyleLbl="node1" presStyleIdx="1" presStyleCnt="3" custLinFactX="-1975" custLinFactNeighborX="-100000" custLinFactNeighborY="58210"/>
      <dgm:spPr/>
    </dgm:pt>
    <dgm:pt modelId="{27B8BEBA-E4D8-4354-9134-266CFD155C4D}" type="pres">
      <dgm:prSet presAssocID="{0A660556-642A-431A-91D5-55D9AC75C36F}" presName="textBox3b" presStyleLbl="revTx" presStyleIdx="1" presStyleCnt="3" custScaleX="127891" custScaleY="34054" custLinFactNeighborX="-8765" custLinFactNeighborY="-14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7507B-34D7-46DA-BFE3-D75ADFEBF873}" type="pres">
      <dgm:prSet presAssocID="{73E9FFE4-7339-4006-B34A-E6A46E48BACD}" presName="bullet3c" presStyleLbl="node1" presStyleIdx="2" presStyleCnt="3" custLinFactX="-100000" custLinFactNeighborX="-119885" custLinFactNeighborY="65260"/>
      <dgm:spPr/>
      <dgm:t>
        <a:bodyPr/>
        <a:lstStyle/>
        <a:p>
          <a:endParaRPr lang="ru-RU"/>
        </a:p>
      </dgm:t>
    </dgm:pt>
    <dgm:pt modelId="{56ACB170-2958-4A33-9F27-1230C82F323B}" type="pres">
      <dgm:prSet presAssocID="{73E9FFE4-7339-4006-B34A-E6A46E48BACD}" presName="textBox3c" presStyleLbl="revTx" presStyleIdx="2" presStyleCnt="3" custScaleX="237131" custScaleY="63690" custLinFactNeighborX="32534" custLinFactNeighborY="-9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EE9E57-361E-426C-8889-192C73E9BE8C}" type="presOf" srcId="{64E39FEA-826F-43AE-AF17-A61CC4943687}" destId="{D5271465-ABDB-48D8-B149-7B65B2BE4689}" srcOrd="0" destOrd="0" presId="urn:microsoft.com/office/officeart/2005/8/layout/arrow2"/>
    <dgm:cxn modelId="{8F0EDB61-294A-416A-B8DA-1B5AD64236DD}" type="presOf" srcId="{DAC59921-9FEE-4153-AED7-A4EEE70CF220}" destId="{10A5B744-4EE3-4FE7-80AD-0BD305C64BC4}" srcOrd="0" destOrd="0" presId="urn:microsoft.com/office/officeart/2005/8/layout/arrow2"/>
    <dgm:cxn modelId="{8EF421E2-0B3A-4350-BA0C-CDA999A49DF7}" srcId="{64E39FEA-826F-43AE-AF17-A61CC4943687}" destId="{73E9FFE4-7339-4006-B34A-E6A46E48BACD}" srcOrd="2" destOrd="0" parTransId="{0CB78248-B844-4649-9715-C9222B149901}" sibTransId="{807DB83E-A477-4A3A-BCFF-C0EB75F05FFF}"/>
    <dgm:cxn modelId="{07A0BB06-CFE3-4AA1-ABC8-8FA532AAA8A0}" srcId="{64E39FEA-826F-43AE-AF17-A61CC4943687}" destId="{0A660556-642A-431A-91D5-55D9AC75C36F}" srcOrd="1" destOrd="0" parTransId="{39B6C40B-A0BE-43DC-9A8E-89153F3FF8B2}" sibTransId="{0A702BF5-2546-4A5B-A6D6-E14D8AFE6606}"/>
    <dgm:cxn modelId="{656DE9A1-2AC3-4D26-8F30-F6E5F92E02F4}" type="presOf" srcId="{73E9FFE4-7339-4006-B34A-E6A46E48BACD}" destId="{56ACB170-2958-4A33-9F27-1230C82F323B}" srcOrd="0" destOrd="0" presId="urn:microsoft.com/office/officeart/2005/8/layout/arrow2"/>
    <dgm:cxn modelId="{144E546E-E001-44B4-8345-0E5FFA36AE22}" srcId="{64E39FEA-826F-43AE-AF17-A61CC4943687}" destId="{DAC59921-9FEE-4153-AED7-A4EEE70CF220}" srcOrd="0" destOrd="0" parTransId="{EA632079-C232-4B51-B11F-222A25C4854E}" sibTransId="{4C307EB6-EC15-48B4-9B73-8FC97A0CE21E}"/>
    <dgm:cxn modelId="{868B91A8-A6C8-47B3-8D66-97977590BC46}" type="presOf" srcId="{0A660556-642A-431A-91D5-55D9AC75C36F}" destId="{27B8BEBA-E4D8-4354-9134-266CFD155C4D}" srcOrd="0" destOrd="0" presId="urn:microsoft.com/office/officeart/2005/8/layout/arrow2"/>
    <dgm:cxn modelId="{8D8E41F5-BF32-4EB0-AB15-8A1339942AF7}" type="presParOf" srcId="{D5271465-ABDB-48D8-B149-7B65B2BE4689}" destId="{93E5C90C-E595-4992-9C71-5311A39598C9}" srcOrd="0" destOrd="0" presId="urn:microsoft.com/office/officeart/2005/8/layout/arrow2"/>
    <dgm:cxn modelId="{00215856-1F5E-48FB-8050-F903DDAACCAD}" type="presParOf" srcId="{D5271465-ABDB-48D8-B149-7B65B2BE4689}" destId="{905A39EA-9D1B-42F9-A707-AFA63E7B281F}" srcOrd="1" destOrd="0" presId="urn:microsoft.com/office/officeart/2005/8/layout/arrow2"/>
    <dgm:cxn modelId="{A0A506E7-2F4C-4DBA-BEAC-04C8D64FC87C}" type="presParOf" srcId="{905A39EA-9D1B-42F9-A707-AFA63E7B281F}" destId="{7BB47FCB-199C-44B3-92DE-41EDD4357689}" srcOrd="0" destOrd="0" presId="urn:microsoft.com/office/officeart/2005/8/layout/arrow2"/>
    <dgm:cxn modelId="{4AFE2EEF-9550-4E54-9876-7450FDA508BB}" type="presParOf" srcId="{905A39EA-9D1B-42F9-A707-AFA63E7B281F}" destId="{10A5B744-4EE3-4FE7-80AD-0BD305C64BC4}" srcOrd="1" destOrd="0" presId="urn:microsoft.com/office/officeart/2005/8/layout/arrow2"/>
    <dgm:cxn modelId="{782E3713-8950-411F-9E52-523335044507}" type="presParOf" srcId="{905A39EA-9D1B-42F9-A707-AFA63E7B281F}" destId="{7F276213-8359-4F47-9E50-82FABC794E06}" srcOrd="2" destOrd="0" presId="urn:microsoft.com/office/officeart/2005/8/layout/arrow2"/>
    <dgm:cxn modelId="{13AB5A22-1DA7-435E-8198-66135FD83F26}" type="presParOf" srcId="{905A39EA-9D1B-42F9-A707-AFA63E7B281F}" destId="{27B8BEBA-E4D8-4354-9134-266CFD155C4D}" srcOrd="3" destOrd="0" presId="urn:microsoft.com/office/officeart/2005/8/layout/arrow2"/>
    <dgm:cxn modelId="{01AE944B-662C-49B1-A678-DC594FEE03D1}" type="presParOf" srcId="{905A39EA-9D1B-42F9-A707-AFA63E7B281F}" destId="{9A87507B-34D7-46DA-BFE3-D75ADFEBF873}" srcOrd="4" destOrd="0" presId="urn:microsoft.com/office/officeart/2005/8/layout/arrow2"/>
    <dgm:cxn modelId="{5757A148-C129-4DB3-861C-68A70EDC9048}" type="presParOf" srcId="{905A39EA-9D1B-42F9-A707-AFA63E7B281F}" destId="{56ACB170-2958-4A33-9F27-1230C82F323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E93A58-E1A8-49F0-8162-A07C1BD83E0F}" type="doc">
      <dgm:prSet loTypeId="urn:microsoft.com/office/officeart/2005/8/layout/radial4" loCatId="relationship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512DA10-43B8-4E0C-A556-992B797D12C0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C00000"/>
              </a:solidFill>
            </a:rPr>
            <a:t>Корень</a:t>
          </a:r>
          <a:endParaRPr lang="ru-RU" sz="3600" b="1" dirty="0">
            <a:solidFill>
              <a:srgbClr val="C00000"/>
            </a:solidFill>
          </a:endParaRPr>
        </a:p>
      </dgm:t>
    </dgm:pt>
    <dgm:pt modelId="{65387B7F-85AB-4D0F-8146-2BC5B0DCAFD2}" type="parTrans" cxnId="{24A05062-08A9-4359-8CF2-D24B0E8AEBFC}">
      <dgm:prSet/>
      <dgm:spPr/>
      <dgm:t>
        <a:bodyPr/>
        <a:lstStyle/>
        <a:p>
          <a:endParaRPr lang="ru-RU"/>
        </a:p>
      </dgm:t>
    </dgm:pt>
    <dgm:pt modelId="{9AC55DE3-74C8-4D8F-9DAE-04D3F63EC933}" type="sibTrans" cxnId="{24A05062-08A9-4359-8CF2-D24B0E8AEBFC}">
      <dgm:prSet/>
      <dgm:spPr/>
      <dgm:t>
        <a:bodyPr/>
        <a:lstStyle/>
        <a:p>
          <a:endParaRPr lang="ru-RU"/>
        </a:p>
      </dgm:t>
    </dgm:pt>
    <dgm:pt modelId="{B6B8A486-D3F4-4CC8-BE46-C02FA84CB736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</a:rPr>
            <a:t>приставки</a:t>
          </a:r>
          <a:endParaRPr lang="ru-RU" b="1" dirty="0">
            <a:solidFill>
              <a:srgbClr val="00B050"/>
            </a:solidFill>
          </a:endParaRPr>
        </a:p>
      </dgm:t>
    </dgm:pt>
    <dgm:pt modelId="{979CB3D0-05E7-4CC1-B48F-52470D5C7795}" type="parTrans" cxnId="{D71A6C63-43ED-40BC-B6C3-B47DC385C7D7}">
      <dgm:prSet/>
      <dgm:spPr/>
      <dgm:t>
        <a:bodyPr/>
        <a:lstStyle/>
        <a:p>
          <a:endParaRPr lang="ru-RU"/>
        </a:p>
      </dgm:t>
    </dgm:pt>
    <dgm:pt modelId="{77AB408D-4780-4363-8981-A7AE18DFA8D1}" type="sibTrans" cxnId="{D71A6C63-43ED-40BC-B6C3-B47DC385C7D7}">
      <dgm:prSet/>
      <dgm:spPr/>
      <dgm:t>
        <a:bodyPr/>
        <a:lstStyle/>
        <a:p>
          <a:endParaRPr lang="ru-RU"/>
        </a:p>
      </dgm:t>
    </dgm:pt>
    <dgm:pt modelId="{F15049F2-5DB4-443F-B87F-4813E1CB20C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суффиксы</a:t>
          </a:r>
          <a:endParaRPr lang="ru-RU" b="1" dirty="0">
            <a:solidFill>
              <a:srgbClr val="002060"/>
            </a:solidFill>
          </a:endParaRPr>
        </a:p>
      </dgm:t>
    </dgm:pt>
    <dgm:pt modelId="{96A01BBA-3A77-47D3-BA90-E5BF16021DEA}" type="parTrans" cxnId="{890F1527-9507-4D64-8831-0B1BCDE849E8}">
      <dgm:prSet/>
      <dgm:spPr/>
      <dgm:t>
        <a:bodyPr/>
        <a:lstStyle/>
        <a:p>
          <a:endParaRPr lang="ru-RU"/>
        </a:p>
      </dgm:t>
    </dgm:pt>
    <dgm:pt modelId="{E2DB51DA-F855-4599-BADB-95DA8494A06B}" type="sibTrans" cxnId="{890F1527-9507-4D64-8831-0B1BCDE849E8}">
      <dgm:prSet/>
      <dgm:spPr/>
      <dgm:t>
        <a:bodyPr/>
        <a:lstStyle/>
        <a:p>
          <a:endParaRPr lang="ru-RU"/>
        </a:p>
      </dgm:t>
    </dgm:pt>
    <dgm:pt modelId="{573B3676-C43D-4708-AF9A-CC9114E5906A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</a:rPr>
            <a:t>окончание</a:t>
          </a:r>
          <a:endParaRPr lang="ru-RU" b="1" dirty="0">
            <a:solidFill>
              <a:srgbClr val="FFC000"/>
            </a:solidFill>
          </a:endParaRPr>
        </a:p>
      </dgm:t>
    </dgm:pt>
    <dgm:pt modelId="{5D3BCF1C-3116-420E-B36D-E6D7A310C274}" type="parTrans" cxnId="{CFD07338-95AD-43EE-975B-315C80BA4AB6}">
      <dgm:prSet/>
      <dgm:spPr/>
      <dgm:t>
        <a:bodyPr/>
        <a:lstStyle/>
        <a:p>
          <a:endParaRPr lang="ru-RU"/>
        </a:p>
      </dgm:t>
    </dgm:pt>
    <dgm:pt modelId="{A5AF349C-B76A-4855-B8CB-D9AFC9EDA81D}" type="sibTrans" cxnId="{CFD07338-95AD-43EE-975B-315C80BA4AB6}">
      <dgm:prSet/>
      <dgm:spPr/>
      <dgm:t>
        <a:bodyPr/>
        <a:lstStyle/>
        <a:p>
          <a:endParaRPr lang="ru-RU"/>
        </a:p>
      </dgm:t>
    </dgm:pt>
    <dgm:pt modelId="{A0CEC0AD-C737-405E-8B33-DA41921618C7}" type="pres">
      <dgm:prSet presAssocID="{15E93A58-E1A8-49F0-8162-A07C1BD83E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0A7E9D-C5B0-4763-8DF0-DBD4C78D371E}" type="pres">
      <dgm:prSet presAssocID="{4512DA10-43B8-4E0C-A556-992B797D12C0}" presName="centerShape" presStyleLbl="node0" presStyleIdx="0" presStyleCnt="1"/>
      <dgm:spPr/>
      <dgm:t>
        <a:bodyPr/>
        <a:lstStyle/>
        <a:p>
          <a:endParaRPr lang="ru-RU"/>
        </a:p>
      </dgm:t>
    </dgm:pt>
    <dgm:pt modelId="{6CB0D4C0-8AB0-46B2-807B-E6D0ED7A28BE}" type="pres">
      <dgm:prSet presAssocID="{979CB3D0-05E7-4CC1-B48F-52470D5C7795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A14547CE-B527-4833-B144-7D130B745CD8}" type="pres">
      <dgm:prSet presAssocID="{B6B8A486-D3F4-4CC8-BE46-C02FA84CB73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75AB3-8FC6-4BA5-8AAE-BEF6FE256E3F}" type="pres">
      <dgm:prSet presAssocID="{96A01BBA-3A77-47D3-BA90-E5BF16021DEA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54C112F2-98C4-4D8F-9633-D6F705CA0E6E}" type="pres">
      <dgm:prSet presAssocID="{F15049F2-5DB4-443F-B87F-4813E1CB20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1BBE3-C974-40F6-B6AC-C8FCE2316E5C}" type="pres">
      <dgm:prSet presAssocID="{5D3BCF1C-3116-420E-B36D-E6D7A310C274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51B30F3D-736B-4D0E-8704-38A4167428C2}" type="pres">
      <dgm:prSet presAssocID="{573B3676-C43D-4708-AF9A-CC9114E5906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087759-3BD9-4C11-B8D6-90135B13F38E}" type="presOf" srcId="{B6B8A486-D3F4-4CC8-BE46-C02FA84CB736}" destId="{A14547CE-B527-4833-B144-7D130B745CD8}" srcOrd="0" destOrd="0" presId="urn:microsoft.com/office/officeart/2005/8/layout/radial4"/>
    <dgm:cxn modelId="{14A1C37A-53A0-429B-961E-BC6ABEC86B0E}" type="presOf" srcId="{F15049F2-5DB4-443F-B87F-4813E1CB20C1}" destId="{54C112F2-98C4-4D8F-9633-D6F705CA0E6E}" srcOrd="0" destOrd="0" presId="urn:microsoft.com/office/officeart/2005/8/layout/radial4"/>
    <dgm:cxn modelId="{5D7A619D-6153-4156-89FD-92070DD022D8}" type="presOf" srcId="{4512DA10-43B8-4E0C-A556-992B797D12C0}" destId="{200A7E9D-C5B0-4763-8DF0-DBD4C78D371E}" srcOrd="0" destOrd="0" presId="urn:microsoft.com/office/officeart/2005/8/layout/radial4"/>
    <dgm:cxn modelId="{8A1E1F9C-B909-488B-B304-23771FE4EB80}" type="presOf" srcId="{979CB3D0-05E7-4CC1-B48F-52470D5C7795}" destId="{6CB0D4C0-8AB0-46B2-807B-E6D0ED7A28BE}" srcOrd="0" destOrd="0" presId="urn:microsoft.com/office/officeart/2005/8/layout/radial4"/>
    <dgm:cxn modelId="{7F6DFAC1-5E79-4A1C-9CAB-006A984BC6D9}" type="presOf" srcId="{15E93A58-E1A8-49F0-8162-A07C1BD83E0F}" destId="{A0CEC0AD-C737-405E-8B33-DA41921618C7}" srcOrd="0" destOrd="0" presId="urn:microsoft.com/office/officeart/2005/8/layout/radial4"/>
    <dgm:cxn modelId="{D7987F64-989E-4496-BC11-9501BBB534BE}" type="presOf" srcId="{96A01BBA-3A77-47D3-BA90-E5BF16021DEA}" destId="{A4C75AB3-8FC6-4BA5-8AAE-BEF6FE256E3F}" srcOrd="0" destOrd="0" presId="urn:microsoft.com/office/officeart/2005/8/layout/radial4"/>
    <dgm:cxn modelId="{CF0F3E6F-F21E-4588-8C89-4AC0265ECFBD}" type="presOf" srcId="{5D3BCF1C-3116-420E-B36D-E6D7A310C274}" destId="{8FD1BBE3-C974-40F6-B6AC-C8FCE2316E5C}" srcOrd="0" destOrd="0" presId="urn:microsoft.com/office/officeart/2005/8/layout/radial4"/>
    <dgm:cxn modelId="{D71A6C63-43ED-40BC-B6C3-B47DC385C7D7}" srcId="{4512DA10-43B8-4E0C-A556-992B797D12C0}" destId="{B6B8A486-D3F4-4CC8-BE46-C02FA84CB736}" srcOrd="0" destOrd="0" parTransId="{979CB3D0-05E7-4CC1-B48F-52470D5C7795}" sibTransId="{77AB408D-4780-4363-8981-A7AE18DFA8D1}"/>
    <dgm:cxn modelId="{24A05062-08A9-4359-8CF2-D24B0E8AEBFC}" srcId="{15E93A58-E1A8-49F0-8162-A07C1BD83E0F}" destId="{4512DA10-43B8-4E0C-A556-992B797D12C0}" srcOrd="0" destOrd="0" parTransId="{65387B7F-85AB-4D0F-8146-2BC5B0DCAFD2}" sibTransId="{9AC55DE3-74C8-4D8F-9DAE-04D3F63EC933}"/>
    <dgm:cxn modelId="{EE385E8B-BDFF-4BFE-B7D5-0178D1FAFFB6}" type="presOf" srcId="{573B3676-C43D-4708-AF9A-CC9114E5906A}" destId="{51B30F3D-736B-4D0E-8704-38A4167428C2}" srcOrd="0" destOrd="0" presId="urn:microsoft.com/office/officeart/2005/8/layout/radial4"/>
    <dgm:cxn modelId="{CFD07338-95AD-43EE-975B-315C80BA4AB6}" srcId="{4512DA10-43B8-4E0C-A556-992B797D12C0}" destId="{573B3676-C43D-4708-AF9A-CC9114E5906A}" srcOrd="2" destOrd="0" parTransId="{5D3BCF1C-3116-420E-B36D-E6D7A310C274}" sibTransId="{A5AF349C-B76A-4855-B8CB-D9AFC9EDA81D}"/>
    <dgm:cxn modelId="{890F1527-9507-4D64-8831-0B1BCDE849E8}" srcId="{4512DA10-43B8-4E0C-A556-992B797D12C0}" destId="{F15049F2-5DB4-443F-B87F-4813E1CB20C1}" srcOrd="1" destOrd="0" parTransId="{96A01BBA-3A77-47D3-BA90-E5BF16021DEA}" sibTransId="{E2DB51DA-F855-4599-BADB-95DA8494A06B}"/>
    <dgm:cxn modelId="{44753BB7-B94C-4433-AC4B-A4B1E9A631E7}" type="presParOf" srcId="{A0CEC0AD-C737-405E-8B33-DA41921618C7}" destId="{200A7E9D-C5B0-4763-8DF0-DBD4C78D371E}" srcOrd="0" destOrd="0" presId="urn:microsoft.com/office/officeart/2005/8/layout/radial4"/>
    <dgm:cxn modelId="{69F403B5-8F11-4987-949F-1F73DBECC393}" type="presParOf" srcId="{A0CEC0AD-C737-405E-8B33-DA41921618C7}" destId="{6CB0D4C0-8AB0-46B2-807B-E6D0ED7A28BE}" srcOrd="1" destOrd="0" presId="urn:microsoft.com/office/officeart/2005/8/layout/radial4"/>
    <dgm:cxn modelId="{6F5706C2-5B06-4C6D-A06C-B2F87DC7A386}" type="presParOf" srcId="{A0CEC0AD-C737-405E-8B33-DA41921618C7}" destId="{A14547CE-B527-4833-B144-7D130B745CD8}" srcOrd="2" destOrd="0" presId="urn:microsoft.com/office/officeart/2005/8/layout/radial4"/>
    <dgm:cxn modelId="{5E1E5024-BC73-4188-BA2C-05D72FADF404}" type="presParOf" srcId="{A0CEC0AD-C737-405E-8B33-DA41921618C7}" destId="{A4C75AB3-8FC6-4BA5-8AAE-BEF6FE256E3F}" srcOrd="3" destOrd="0" presId="urn:microsoft.com/office/officeart/2005/8/layout/radial4"/>
    <dgm:cxn modelId="{DA0810E9-F6E2-4665-A061-FEDF0468BAEF}" type="presParOf" srcId="{A0CEC0AD-C737-405E-8B33-DA41921618C7}" destId="{54C112F2-98C4-4D8F-9633-D6F705CA0E6E}" srcOrd="4" destOrd="0" presId="urn:microsoft.com/office/officeart/2005/8/layout/radial4"/>
    <dgm:cxn modelId="{8817AF0C-C68A-4A44-9D9C-83A427ED7B5D}" type="presParOf" srcId="{A0CEC0AD-C737-405E-8B33-DA41921618C7}" destId="{8FD1BBE3-C974-40F6-B6AC-C8FCE2316E5C}" srcOrd="5" destOrd="0" presId="urn:microsoft.com/office/officeart/2005/8/layout/radial4"/>
    <dgm:cxn modelId="{A8745BC2-27DA-4A58-B413-2647F6DD7BBB}" type="presParOf" srcId="{A0CEC0AD-C737-405E-8B33-DA41921618C7}" destId="{51B30F3D-736B-4D0E-8704-38A4167428C2}" srcOrd="6" destOrd="0" presId="urn:microsoft.com/office/officeart/2005/8/layout/radial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1CB208-A5BC-45FA-A4E6-63EEFFAB4BAB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</dgm:pt>
    <dgm:pt modelId="{D48BE01A-AA5A-4CDC-A330-59079C7363E4}">
      <dgm:prSet phldrT="[Текст]" phldr="1"/>
      <dgm:spPr/>
      <dgm:t>
        <a:bodyPr/>
        <a:lstStyle/>
        <a:p>
          <a:endParaRPr lang="ru-RU" i="1" dirty="0"/>
        </a:p>
      </dgm:t>
    </dgm:pt>
    <dgm:pt modelId="{3734D181-647E-4B1D-A005-598941E7D7F0}" type="parTrans" cxnId="{FA85A3C3-AA83-4819-A9E8-69409188A319}">
      <dgm:prSet/>
      <dgm:spPr/>
      <dgm:t>
        <a:bodyPr/>
        <a:lstStyle/>
        <a:p>
          <a:endParaRPr lang="ru-RU" i="1"/>
        </a:p>
      </dgm:t>
    </dgm:pt>
    <dgm:pt modelId="{27731D17-DEEB-47B1-B7A3-1978296DC376}" type="sibTrans" cxnId="{FA85A3C3-AA83-4819-A9E8-69409188A319}">
      <dgm:prSet/>
      <dgm:spPr/>
      <dgm:t>
        <a:bodyPr/>
        <a:lstStyle/>
        <a:p>
          <a:endParaRPr lang="ru-RU" i="1"/>
        </a:p>
      </dgm:t>
    </dgm:pt>
    <dgm:pt modelId="{087BDDC9-45D1-47DD-AAAF-067D1D2E3B34}">
      <dgm:prSet phldrT="[Текст]" phldr="1"/>
      <dgm:spPr/>
      <dgm:t>
        <a:bodyPr/>
        <a:lstStyle/>
        <a:p>
          <a:endParaRPr lang="ru-RU" i="1" dirty="0"/>
        </a:p>
      </dgm:t>
    </dgm:pt>
    <dgm:pt modelId="{B2B83594-82A7-48D9-AA2A-879C13F41D14}" type="parTrans" cxnId="{9C42536F-4C60-4162-815E-3DCF7E2B1E05}">
      <dgm:prSet/>
      <dgm:spPr/>
      <dgm:t>
        <a:bodyPr/>
        <a:lstStyle/>
        <a:p>
          <a:endParaRPr lang="ru-RU" i="1"/>
        </a:p>
      </dgm:t>
    </dgm:pt>
    <dgm:pt modelId="{2D414C78-2DBA-4DE8-9893-80F727C0AFE7}" type="sibTrans" cxnId="{9C42536F-4C60-4162-815E-3DCF7E2B1E05}">
      <dgm:prSet/>
      <dgm:spPr/>
      <dgm:t>
        <a:bodyPr/>
        <a:lstStyle/>
        <a:p>
          <a:endParaRPr lang="ru-RU" i="1"/>
        </a:p>
      </dgm:t>
    </dgm:pt>
    <dgm:pt modelId="{CC819476-28FA-472C-99A3-58B69431E4C2}">
      <dgm:prSet phldrT="[Текст]"/>
      <dgm:spPr/>
      <dgm:t>
        <a:bodyPr/>
        <a:lstStyle/>
        <a:p>
          <a:r>
            <a:rPr lang="ru-RU" i="1" dirty="0" smtClean="0"/>
            <a:t>Самая маленькая часть слова</a:t>
          </a:r>
          <a:endParaRPr lang="ru-RU" i="1" dirty="0"/>
        </a:p>
      </dgm:t>
    </dgm:pt>
    <dgm:pt modelId="{64C1F7B3-5947-40BD-BFA1-156C1D7EDB2A}" type="parTrans" cxnId="{09D6C6BB-2B00-4F87-AA67-3E12C0D09F4D}">
      <dgm:prSet/>
      <dgm:spPr/>
      <dgm:t>
        <a:bodyPr/>
        <a:lstStyle/>
        <a:p>
          <a:endParaRPr lang="ru-RU" i="1"/>
        </a:p>
      </dgm:t>
    </dgm:pt>
    <dgm:pt modelId="{F8D95DA0-C2C8-47A5-AA8B-0CFE7C9F94BC}" type="sibTrans" cxnId="{09D6C6BB-2B00-4F87-AA67-3E12C0D09F4D}">
      <dgm:prSet/>
      <dgm:spPr/>
      <dgm:t>
        <a:bodyPr/>
        <a:lstStyle/>
        <a:p>
          <a:endParaRPr lang="ru-RU" i="1"/>
        </a:p>
      </dgm:t>
    </dgm:pt>
    <dgm:pt modelId="{67EE0F7C-EAB4-4303-914E-261DC5CF1AB3}" type="pres">
      <dgm:prSet presAssocID="{901CB208-A5BC-45FA-A4E6-63EEFFAB4BAB}" presName="CompostProcess" presStyleCnt="0">
        <dgm:presLayoutVars>
          <dgm:dir/>
          <dgm:resizeHandles val="exact"/>
        </dgm:presLayoutVars>
      </dgm:prSet>
      <dgm:spPr/>
    </dgm:pt>
    <dgm:pt modelId="{E889AE65-40DB-4879-825F-1B0D333A1DF9}" type="pres">
      <dgm:prSet presAssocID="{901CB208-A5BC-45FA-A4E6-63EEFFAB4BAB}" presName="arrow" presStyleLbl="bgShp" presStyleIdx="0" presStyleCnt="1"/>
      <dgm:spPr/>
    </dgm:pt>
    <dgm:pt modelId="{7CDA4C79-824D-41A5-8603-E60D37FE58A1}" type="pres">
      <dgm:prSet presAssocID="{901CB208-A5BC-45FA-A4E6-63EEFFAB4BAB}" presName="linearProcess" presStyleCnt="0"/>
      <dgm:spPr/>
    </dgm:pt>
    <dgm:pt modelId="{90AE1A96-E3B0-4690-9598-6A371FDBF103}" type="pres">
      <dgm:prSet presAssocID="{D48BE01A-AA5A-4CDC-A330-59079C7363E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3B95E-E823-4963-95DC-69B57A66C274}" type="pres">
      <dgm:prSet presAssocID="{27731D17-DEEB-47B1-B7A3-1978296DC376}" presName="sibTrans" presStyleCnt="0"/>
      <dgm:spPr/>
    </dgm:pt>
    <dgm:pt modelId="{DF84FC36-F845-4CC2-937B-1034B6BFCC04}" type="pres">
      <dgm:prSet presAssocID="{087BDDC9-45D1-47DD-AAAF-067D1D2E3B3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28F5D-0AB5-4D92-BEB2-7AE097FA4E58}" type="pres">
      <dgm:prSet presAssocID="{2D414C78-2DBA-4DE8-9893-80F727C0AFE7}" presName="sibTrans" presStyleCnt="0"/>
      <dgm:spPr/>
    </dgm:pt>
    <dgm:pt modelId="{074695FF-CC4E-4ACF-A44A-0F405C9B7D89}" type="pres">
      <dgm:prSet presAssocID="{CC819476-28FA-472C-99A3-58B69431E4C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D6C6BB-2B00-4F87-AA67-3E12C0D09F4D}" srcId="{901CB208-A5BC-45FA-A4E6-63EEFFAB4BAB}" destId="{CC819476-28FA-472C-99A3-58B69431E4C2}" srcOrd="2" destOrd="0" parTransId="{64C1F7B3-5947-40BD-BFA1-156C1D7EDB2A}" sibTransId="{F8D95DA0-C2C8-47A5-AA8B-0CFE7C9F94BC}"/>
    <dgm:cxn modelId="{461E3591-3316-4A2A-8F41-373991D4C821}" type="presOf" srcId="{D48BE01A-AA5A-4CDC-A330-59079C7363E4}" destId="{90AE1A96-E3B0-4690-9598-6A371FDBF103}" srcOrd="0" destOrd="0" presId="urn:microsoft.com/office/officeart/2005/8/layout/hProcess9"/>
    <dgm:cxn modelId="{9C42536F-4C60-4162-815E-3DCF7E2B1E05}" srcId="{901CB208-A5BC-45FA-A4E6-63EEFFAB4BAB}" destId="{087BDDC9-45D1-47DD-AAAF-067D1D2E3B34}" srcOrd="1" destOrd="0" parTransId="{B2B83594-82A7-48D9-AA2A-879C13F41D14}" sibTransId="{2D414C78-2DBA-4DE8-9893-80F727C0AFE7}"/>
    <dgm:cxn modelId="{24EA39B8-C9A6-47E6-825D-9EBADC09C721}" type="presOf" srcId="{901CB208-A5BC-45FA-A4E6-63EEFFAB4BAB}" destId="{67EE0F7C-EAB4-4303-914E-261DC5CF1AB3}" srcOrd="0" destOrd="0" presId="urn:microsoft.com/office/officeart/2005/8/layout/hProcess9"/>
    <dgm:cxn modelId="{7E18D02D-B52B-465A-B878-9B95CE6E61EF}" type="presOf" srcId="{CC819476-28FA-472C-99A3-58B69431E4C2}" destId="{074695FF-CC4E-4ACF-A44A-0F405C9B7D89}" srcOrd="0" destOrd="0" presId="urn:microsoft.com/office/officeart/2005/8/layout/hProcess9"/>
    <dgm:cxn modelId="{28BC6578-19CB-4CCA-A0D8-9DD07450504D}" type="presOf" srcId="{087BDDC9-45D1-47DD-AAAF-067D1D2E3B34}" destId="{DF84FC36-F845-4CC2-937B-1034B6BFCC04}" srcOrd="0" destOrd="0" presId="urn:microsoft.com/office/officeart/2005/8/layout/hProcess9"/>
    <dgm:cxn modelId="{FA85A3C3-AA83-4819-A9E8-69409188A319}" srcId="{901CB208-A5BC-45FA-A4E6-63EEFFAB4BAB}" destId="{D48BE01A-AA5A-4CDC-A330-59079C7363E4}" srcOrd="0" destOrd="0" parTransId="{3734D181-647E-4B1D-A005-598941E7D7F0}" sibTransId="{27731D17-DEEB-47B1-B7A3-1978296DC376}"/>
    <dgm:cxn modelId="{CB169A22-1800-43E4-A30A-715DF6EF7770}" type="presParOf" srcId="{67EE0F7C-EAB4-4303-914E-261DC5CF1AB3}" destId="{E889AE65-40DB-4879-825F-1B0D333A1DF9}" srcOrd="0" destOrd="0" presId="urn:microsoft.com/office/officeart/2005/8/layout/hProcess9"/>
    <dgm:cxn modelId="{1398969C-21B9-4B74-9313-CA9DDC56305D}" type="presParOf" srcId="{67EE0F7C-EAB4-4303-914E-261DC5CF1AB3}" destId="{7CDA4C79-824D-41A5-8603-E60D37FE58A1}" srcOrd="1" destOrd="0" presId="urn:microsoft.com/office/officeart/2005/8/layout/hProcess9"/>
    <dgm:cxn modelId="{14115A2E-F500-46EC-BEF1-45A88640FE4E}" type="presParOf" srcId="{7CDA4C79-824D-41A5-8603-E60D37FE58A1}" destId="{90AE1A96-E3B0-4690-9598-6A371FDBF103}" srcOrd="0" destOrd="0" presId="urn:microsoft.com/office/officeart/2005/8/layout/hProcess9"/>
    <dgm:cxn modelId="{08EEAAA9-09BC-4C73-B7C7-720CED21ACE1}" type="presParOf" srcId="{7CDA4C79-824D-41A5-8603-E60D37FE58A1}" destId="{61E3B95E-E823-4963-95DC-69B57A66C274}" srcOrd="1" destOrd="0" presId="urn:microsoft.com/office/officeart/2005/8/layout/hProcess9"/>
    <dgm:cxn modelId="{525A94A9-7262-4966-B9DF-0E98EA58B001}" type="presParOf" srcId="{7CDA4C79-824D-41A5-8603-E60D37FE58A1}" destId="{DF84FC36-F845-4CC2-937B-1034B6BFCC04}" srcOrd="2" destOrd="0" presId="urn:microsoft.com/office/officeart/2005/8/layout/hProcess9"/>
    <dgm:cxn modelId="{F0F23199-ADFA-42A4-96E0-8010E0E02809}" type="presParOf" srcId="{7CDA4C79-824D-41A5-8603-E60D37FE58A1}" destId="{96928F5D-0AB5-4D92-BEB2-7AE097FA4E58}" srcOrd="3" destOrd="0" presId="urn:microsoft.com/office/officeart/2005/8/layout/hProcess9"/>
    <dgm:cxn modelId="{CA9B6FDA-4C62-4F07-903C-C86B35E0EFBC}" type="presParOf" srcId="{7CDA4C79-824D-41A5-8603-E60D37FE58A1}" destId="{074695FF-CC4E-4ACF-A44A-0F405C9B7D8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5C90C-E595-4992-9C71-5311A39598C9}">
      <dsp:nvSpPr>
        <dsp:cNvPr id="0" name=""/>
        <dsp:cNvSpPr/>
      </dsp:nvSpPr>
      <dsp:spPr>
        <a:xfrm>
          <a:off x="-109630" y="0"/>
          <a:ext cx="7899400" cy="493712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47FCB-199C-44B3-92DE-41EDD4357689}">
      <dsp:nvSpPr>
        <dsp:cNvPr id="0" name=""/>
        <dsp:cNvSpPr/>
      </dsp:nvSpPr>
      <dsp:spPr>
        <a:xfrm>
          <a:off x="893593" y="3407603"/>
          <a:ext cx="205384" cy="20538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5B744-4EE3-4FE7-80AD-0BD305C64BC4}">
      <dsp:nvSpPr>
        <dsp:cNvPr id="0" name=""/>
        <dsp:cNvSpPr/>
      </dsp:nvSpPr>
      <dsp:spPr>
        <a:xfrm>
          <a:off x="996285" y="3510295"/>
          <a:ext cx="1840560" cy="1426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829" tIns="0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0070C0"/>
              </a:solidFill>
            </a:rPr>
            <a:t>текст</a:t>
          </a:r>
          <a:endParaRPr lang="ru-RU" sz="2900" b="1" kern="1200" dirty="0">
            <a:solidFill>
              <a:srgbClr val="0070C0"/>
            </a:solidFill>
          </a:endParaRPr>
        </a:p>
      </dsp:txBody>
      <dsp:txXfrm>
        <a:off x="996285" y="3510295"/>
        <a:ext cx="1840560" cy="1426829"/>
      </dsp:txXfrm>
    </dsp:sp>
    <dsp:sp modelId="{7F276213-8359-4F47-9E50-82FABC794E06}">
      <dsp:nvSpPr>
        <dsp:cNvPr id="0" name=""/>
        <dsp:cNvSpPr/>
      </dsp:nvSpPr>
      <dsp:spPr>
        <a:xfrm>
          <a:off x="2327901" y="2281810"/>
          <a:ext cx="371271" cy="371271"/>
        </a:xfrm>
        <a:prstGeom prst="ellipse">
          <a:avLst/>
        </a:prstGeom>
        <a:solidFill>
          <a:schemeClr val="accent5">
            <a:hueOff val="-12897"/>
            <a:satOff val="-9251"/>
            <a:lumOff val="-49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8BEBA-E4D8-4354-9134-266CFD155C4D}">
      <dsp:nvSpPr>
        <dsp:cNvPr id="0" name=""/>
        <dsp:cNvSpPr/>
      </dsp:nvSpPr>
      <dsp:spPr>
        <a:xfrm>
          <a:off x="2461583" y="2757789"/>
          <a:ext cx="2424629" cy="9146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729" tIns="0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002060"/>
              </a:solidFill>
            </a:rPr>
            <a:t>предложения</a:t>
          </a:r>
          <a:r>
            <a:rPr lang="ru-RU" sz="2900" kern="1200" dirty="0" smtClean="0">
              <a:solidFill>
                <a:srgbClr val="002060"/>
              </a:solidFill>
            </a:rPr>
            <a:t> </a:t>
          </a:r>
          <a:endParaRPr lang="ru-RU" sz="2900" kern="1200" dirty="0">
            <a:solidFill>
              <a:srgbClr val="002060"/>
            </a:solidFill>
          </a:endParaRPr>
        </a:p>
      </dsp:txBody>
      <dsp:txXfrm>
        <a:off x="2461583" y="2757789"/>
        <a:ext cx="2424629" cy="914620"/>
      </dsp:txXfrm>
    </dsp:sp>
    <dsp:sp modelId="{9A87507B-34D7-46DA-BFE3-D75ADFEBF873}">
      <dsp:nvSpPr>
        <dsp:cNvPr id="0" name=""/>
        <dsp:cNvSpPr/>
      </dsp:nvSpPr>
      <dsp:spPr>
        <a:xfrm>
          <a:off x="3757716" y="1584177"/>
          <a:ext cx="513461" cy="513461"/>
        </a:xfrm>
        <a:prstGeom prst="ellipse">
          <a:avLst/>
        </a:prstGeom>
        <a:solidFill>
          <a:schemeClr val="accent5">
            <a:hueOff val="-25795"/>
            <a:satOff val="-18503"/>
            <a:lumOff val="-98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CB170-2958-4A33-9F27-1230C82F323B}">
      <dsp:nvSpPr>
        <dsp:cNvPr id="0" name=""/>
        <dsp:cNvSpPr/>
      </dsp:nvSpPr>
      <dsp:spPr>
        <a:xfrm>
          <a:off x="3843567" y="1800194"/>
          <a:ext cx="4495662" cy="2185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072" tIns="0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7030A0"/>
              </a:solidFill>
            </a:rPr>
            <a:t>   слова     буквы и звуки</a:t>
          </a:r>
          <a:endParaRPr lang="ru-RU" sz="2900" b="1" kern="1200" dirty="0">
            <a:solidFill>
              <a:srgbClr val="7030A0"/>
            </a:solidFill>
          </a:endParaRPr>
        </a:p>
      </dsp:txBody>
      <dsp:txXfrm>
        <a:off x="3843567" y="1800194"/>
        <a:ext cx="4495662" cy="2185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A7E9D-C5B0-4763-8DF0-DBD4C78D371E}">
      <dsp:nvSpPr>
        <dsp:cNvPr id="0" name=""/>
        <dsp:cNvSpPr/>
      </dsp:nvSpPr>
      <dsp:spPr>
        <a:xfrm>
          <a:off x="3233283" y="2960920"/>
          <a:ext cx="2391744" cy="23917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</a:rPr>
            <a:t>Корень</a:t>
          </a:r>
          <a:endParaRPr lang="ru-RU" sz="3600" b="1" kern="1200" dirty="0">
            <a:solidFill>
              <a:srgbClr val="C00000"/>
            </a:solidFill>
          </a:endParaRPr>
        </a:p>
      </dsp:txBody>
      <dsp:txXfrm>
        <a:off x="3583546" y="3311183"/>
        <a:ext cx="1691218" cy="1691218"/>
      </dsp:txXfrm>
    </dsp:sp>
    <dsp:sp modelId="{6CB0D4C0-8AB0-46B2-807B-E6D0ED7A28BE}">
      <dsp:nvSpPr>
        <dsp:cNvPr id="0" name=""/>
        <dsp:cNvSpPr/>
      </dsp:nvSpPr>
      <dsp:spPr>
        <a:xfrm rot="12900000">
          <a:off x="1593625" y="2509294"/>
          <a:ext cx="1938810" cy="681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547CE-B527-4833-B144-7D130B745CD8}">
      <dsp:nvSpPr>
        <dsp:cNvPr id="0" name=""/>
        <dsp:cNvSpPr/>
      </dsp:nvSpPr>
      <dsp:spPr>
        <a:xfrm>
          <a:off x="632862" y="1385227"/>
          <a:ext cx="2272157" cy="18177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00B050"/>
              </a:solidFill>
            </a:rPr>
            <a:t>приставки</a:t>
          </a:r>
          <a:endParaRPr lang="ru-RU" sz="3400" b="1" kern="1200" dirty="0">
            <a:solidFill>
              <a:srgbClr val="00B050"/>
            </a:solidFill>
          </a:endParaRPr>
        </a:p>
      </dsp:txBody>
      <dsp:txXfrm>
        <a:off x="686101" y="1438466"/>
        <a:ext cx="2165679" cy="1711247"/>
      </dsp:txXfrm>
    </dsp:sp>
    <dsp:sp modelId="{A4C75AB3-8FC6-4BA5-8AAE-BEF6FE256E3F}">
      <dsp:nvSpPr>
        <dsp:cNvPr id="0" name=""/>
        <dsp:cNvSpPr/>
      </dsp:nvSpPr>
      <dsp:spPr>
        <a:xfrm rot="16200000">
          <a:off x="3459750" y="1537851"/>
          <a:ext cx="1938810" cy="681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12897"/>
            <a:satOff val="-9251"/>
            <a:lumOff val="-4902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112F2-98C4-4D8F-9633-D6F705CA0E6E}">
      <dsp:nvSpPr>
        <dsp:cNvPr id="0" name=""/>
        <dsp:cNvSpPr/>
      </dsp:nvSpPr>
      <dsp:spPr>
        <a:xfrm>
          <a:off x="3293077" y="406"/>
          <a:ext cx="2272157" cy="1817725"/>
        </a:xfrm>
        <a:prstGeom prst="roundRect">
          <a:avLst>
            <a:gd name="adj" fmla="val 10000"/>
          </a:avLst>
        </a:prstGeom>
        <a:solidFill>
          <a:schemeClr val="accent5">
            <a:hueOff val="-12897"/>
            <a:satOff val="-9251"/>
            <a:lumOff val="-4902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002060"/>
              </a:solidFill>
            </a:rPr>
            <a:t>суффиксы</a:t>
          </a:r>
          <a:endParaRPr lang="ru-RU" sz="3400" b="1" kern="1200" dirty="0">
            <a:solidFill>
              <a:srgbClr val="002060"/>
            </a:solidFill>
          </a:endParaRPr>
        </a:p>
      </dsp:txBody>
      <dsp:txXfrm>
        <a:off x="3346316" y="53645"/>
        <a:ext cx="2165679" cy="1711247"/>
      </dsp:txXfrm>
    </dsp:sp>
    <dsp:sp modelId="{8FD1BBE3-C974-40F6-B6AC-C8FCE2316E5C}">
      <dsp:nvSpPr>
        <dsp:cNvPr id="0" name=""/>
        <dsp:cNvSpPr/>
      </dsp:nvSpPr>
      <dsp:spPr>
        <a:xfrm rot="19500000">
          <a:off x="5325875" y="2509294"/>
          <a:ext cx="1938810" cy="681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5795"/>
            <a:satOff val="-18503"/>
            <a:lumOff val="-9803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B30F3D-736B-4D0E-8704-38A4167428C2}">
      <dsp:nvSpPr>
        <dsp:cNvPr id="0" name=""/>
        <dsp:cNvSpPr/>
      </dsp:nvSpPr>
      <dsp:spPr>
        <a:xfrm>
          <a:off x="5953292" y="1385227"/>
          <a:ext cx="2272157" cy="1817725"/>
        </a:xfrm>
        <a:prstGeom prst="roundRect">
          <a:avLst>
            <a:gd name="adj" fmla="val 10000"/>
          </a:avLst>
        </a:prstGeom>
        <a:solidFill>
          <a:schemeClr val="accent5">
            <a:hueOff val="-25795"/>
            <a:satOff val="-18503"/>
            <a:lumOff val="-9803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FFC000"/>
              </a:solidFill>
            </a:rPr>
            <a:t>окончание</a:t>
          </a:r>
          <a:endParaRPr lang="ru-RU" sz="3400" b="1" kern="1200" dirty="0">
            <a:solidFill>
              <a:srgbClr val="FFC000"/>
            </a:solidFill>
          </a:endParaRPr>
        </a:p>
      </dsp:txBody>
      <dsp:txXfrm>
        <a:off x="6006531" y="1438466"/>
        <a:ext cx="2165679" cy="17112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9AE65-40DB-4879-825F-1B0D333A1DF9}">
      <dsp:nvSpPr>
        <dsp:cNvPr id="0" name=""/>
        <dsp:cNvSpPr/>
      </dsp:nvSpPr>
      <dsp:spPr>
        <a:xfrm>
          <a:off x="617219" y="0"/>
          <a:ext cx="6995160" cy="49371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2">
              <a:tint val="4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AE1A96-E3B0-4690-9598-6A371FDBF103}">
      <dsp:nvSpPr>
        <dsp:cNvPr id="0" name=""/>
        <dsp:cNvSpPr/>
      </dsp:nvSpPr>
      <dsp:spPr>
        <a:xfrm>
          <a:off x="8840" y="1481137"/>
          <a:ext cx="2648902" cy="19748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i="1" kern="1200" dirty="0"/>
        </a:p>
      </dsp:txBody>
      <dsp:txXfrm>
        <a:off x="105244" y="1577541"/>
        <a:ext cx="2456094" cy="1782042"/>
      </dsp:txXfrm>
    </dsp:sp>
    <dsp:sp modelId="{DF84FC36-F845-4CC2-937B-1034B6BFCC04}">
      <dsp:nvSpPr>
        <dsp:cNvPr id="0" name=""/>
        <dsp:cNvSpPr/>
      </dsp:nvSpPr>
      <dsp:spPr>
        <a:xfrm>
          <a:off x="2790348" y="1481137"/>
          <a:ext cx="2648902" cy="1974850"/>
        </a:xfrm>
        <a:prstGeom prst="roundRect">
          <a:avLst/>
        </a:prstGeom>
        <a:gradFill rotWithShape="0">
          <a:gsLst>
            <a:gs pos="0">
              <a:schemeClr val="accent2">
                <a:hueOff val="-4271745"/>
                <a:satOff val="12481"/>
                <a:lumOff val="-2353"/>
                <a:alphaOff val="0"/>
                <a:shade val="63000"/>
              </a:schemeClr>
            </a:gs>
            <a:gs pos="30000">
              <a:schemeClr val="accent2">
                <a:hueOff val="-4271745"/>
                <a:satOff val="12481"/>
                <a:lumOff val="-2353"/>
                <a:alphaOff val="0"/>
                <a:shade val="90000"/>
                <a:satMod val="110000"/>
              </a:schemeClr>
            </a:gs>
            <a:gs pos="45000">
              <a:schemeClr val="accent2">
                <a:hueOff val="-4271745"/>
                <a:satOff val="12481"/>
                <a:lumOff val="-2353"/>
                <a:alphaOff val="0"/>
                <a:shade val="100000"/>
                <a:satMod val="118000"/>
              </a:schemeClr>
            </a:gs>
            <a:gs pos="55000">
              <a:schemeClr val="accent2">
                <a:hueOff val="-4271745"/>
                <a:satOff val="12481"/>
                <a:lumOff val="-2353"/>
                <a:alphaOff val="0"/>
                <a:shade val="100000"/>
                <a:satMod val="118000"/>
              </a:schemeClr>
            </a:gs>
            <a:gs pos="73000">
              <a:schemeClr val="accent2">
                <a:hueOff val="-4271745"/>
                <a:satOff val="12481"/>
                <a:lumOff val="-2353"/>
                <a:alphaOff val="0"/>
                <a:shade val="90000"/>
                <a:satMod val="110000"/>
              </a:schemeClr>
            </a:gs>
            <a:gs pos="100000">
              <a:schemeClr val="accent2">
                <a:hueOff val="-4271745"/>
                <a:satOff val="12481"/>
                <a:lumOff val="-2353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>
              <a:hueOff val="-4271745"/>
              <a:satOff val="12481"/>
              <a:lumOff val="-235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i="1" kern="1200" dirty="0"/>
        </a:p>
      </dsp:txBody>
      <dsp:txXfrm>
        <a:off x="2886752" y="1577541"/>
        <a:ext cx="2456094" cy="1782042"/>
      </dsp:txXfrm>
    </dsp:sp>
    <dsp:sp modelId="{074695FF-CC4E-4ACF-A44A-0F405C9B7D89}">
      <dsp:nvSpPr>
        <dsp:cNvPr id="0" name=""/>
        <dsp:cNvSpPr/>
      </dsp:nvSpPr>
      <dsp:spPr>
        <a:xfrm>
          <a:off x="5571857" y="1481137"/>
          <a:ext cx="2648902" cy="1974850"/>
        </a:xfrm>
        <a:prstGeom prst="roundRect">
          <a:avLst/>
        </a:prstGeom>
        <a:gradFill rotWithShape="0">
          <a:gsLst>
            <a:gs pos="0">
              <a:schemeClr val="accent2">
                <a:hueOff val="-8543491"/>
                <a:satOff val="24962"/>
                <a:lumOff val="-4706"/>
                <a:alphaOff val="0"/>
                <a:shade val="63000"/>
              </a:schemeClr>
            </a:gs>
            <a:gs pos="30000">
              <a:schemeClr val="accent2">
                <a:hueOff val="-8543491"/>
                <a:satOff val="24962"/>
                <a:lumOff val="-4706"/>
                <a:alphaOff val="0"/>
                <a:shade val="90000"/>
                <a:satMod val="110000"/>
              </a:schemeClr>
            </a:gs>
            <a:gs pos="45000">
              <a:schemeClr val="accent2">
                <a:hueOff val="-8543491"/>
                <a:satOff val="24962"/>
                <a:lumOff val="-4706"/>
                <a:alphaOff val="0"/>
                <a:shade val="100000"/>
                <a:satMod val="118000"/>
              </a:schemeClr>
            </a:gs>
            <a:gs pos="55000">
              <a:schemeClr val="accent2">
                <a:hueOff val="-8543491"/>
                <a:satOff val="24962"/>
                <a:lumOff val="-4706"/>
                <a:alphaOff val="0"/>
                <a:shade val="100000"/>
                <a:satMod val="118000"/>
              </a:schemeClr>
            </a:gs>
            <a:gs pos="73000">
              <a:schemeClr val="accent2">
                <a:hueOff val="-8543491"/>
                <a:satOff val="24962"/>
                <a:lumOff val="-4706"/>
                <a:alphaOff val="0"/>
                <a:shade val="90000"/>
                <a:satMod val="110000"/>
              </a:schemeClr>
            </a:gs>
            <a:gs pos="100000">
              <a:schemeClr val="accent2">
                <a:hueOff val="-8543491"/>
                <a:satOff val="24962"/>
                <a:lumOff val="-470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2">
              <a:hueOff val="-8543491"/>
              <a:satOff val="24962"/>
              <a:lumOff val="-470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i="1" kern="1200" dirty="0" smtClean="0"/>
            <a:t>Самая маленькая часть слова</a:t>
          </a:r>
          <a:endParaRPr lang="ru-RU" sz="3200" i="1" kern="1200" dirty="0"/>
        </a:p>
      </dsp:txBody>
      <dsp:txXfrm>
        <a:off x="5668261" y="1577541"/>
        <a:ext cx="2456094" cy="1782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5" y="1785926"/>
            <a:ext cx="3524275" cy="2643206"/>
          </a:xfrm>
        </p:spPr>
      </p:pic>
      <p:pic>
        <p:nvPicPr>
          <p:cNvPr id="5" name="Рисунок 4" descr="iCABFVS9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571612"/>
            <a:ext cx="2476504" cy="30003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72198" y="500042"/>
            <a:ext cx="1512723" cy="92333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Дом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714356"/>
            <a:ext cx="1258678" cy="9233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Лес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786322"/>
            <a:ext cx="2902141" cy="9233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Деревья 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91765" y="5214950"/>
            <a:ext cx="2808782" cy="9233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Кирпичи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Стол, стола, столы, за столом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408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95536" y="2564904"/>
            <a:ext cx="324036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Морфема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1214414" y="1268760"/>
            <a:ext cx="4005658" cy="158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словообразовательная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142976" y="4437112"/>
            <a:ext cx="4221112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словоизменительная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80112" y="1340768"/>
            <a:ext cx="309634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Суффикс, корень, приставка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652120" y="4221088"/>
            <a:ext cx="295232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окончание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– комнатный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– новость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Строим – выстроим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 – квартальный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Въехал – поехал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– комнату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– новые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Строим – строят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 – кварталами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Ехал – ехали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               Формы слова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4041648" cy="4240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Комната – комнатный</a:t>
            </a:r>
          </a:p>
          <a:p>
            <a:r>
              <a:rPr lang="ru-RU" sz="2800" dirty="0" smtClean="0"/>
              <a:t>Новый – новость</a:t>
            </a:r>
          </a:p>
          <a:p>
            <a:r>
              <a:rPr lang="ru-RU" sz="2800" dirty="0" smtClean="0"/>
              <a:t>Строим – выстроим</a:t>
            </a:r>
          </a:p>
          <a:p>
            <a:r>
              <a:rPr lang="ru-RU" sz="2800" dirty="0" smtClean="0"/>
              <a:t>Квартал – квартальный</a:t>
            </a:r>
          </a:p>
          <a:p>
            <a:r>
              <a:rPr lang="ru-RU" sz="2800" dirty="0" smtClean="0"/>
              <a:t>Въехал – поехал 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32198" y="1844824"/>
            <a:ext cx="4041648" cy="43090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Комната – комнату </a:t>
            </a:r>
          </a:p>
          <a:p>
            <a:r>
              <a:rPr lang="ru-RU" sz="2800" dirty="0" smtClean="0"/>
              <a:t>Новый – новые</a:t>
            </a:r>
          </a:p>
          <a:p>
            <a:r>
              <a:rPr lang="ru-RU" sz="2800" dirty="0" smtClean="0"/>
              <a:t>Строим – строят</a:t>
            </a:r>
          </a:p>
          <a:p>
            <a:r>
              <a:rPr lang="ru-RU" sz="2800" dirty="0" smtClean="0"/>
              <a:t>Квартал – кварталами</a:t>
            </a:r>
          </a:p>
          <a:p>
            <a:r>
              <a:rPr lang="ru-RU" sz="2800" dirty="0" smtClean="0"/>
              <a:t>Ехал – ехали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Морфемы – </a:t>
            </a:r>
            <a:r>
              <a:rPr lang="ru-RU" sz="3200" dirty="0" err="1" smtClean="0"/>
              <a:t>это_____________________________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 русском </a:t>
            </a:r>
            <a:r>
              <a:rPr lang="ru-RU" sz="3200" dirty="0" err="1" smtClean="0"/>
              <a:t>языке__________</a:t>
            </a:r>
            <a:r>
              <a:rPr lang="ru-RU" sz="3200" dirty="0" smtClean="0"/>
              <a:t> </a:t>
            </a:r>
            <a:r>
              <a:rPr lang="ru-RU" sz="3200" dirty="0" err="1" smtClean="0"/>
              <a:t>морфемы:___________________________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8215370" cy="92333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Дополни предложения!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 descr="73986556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039" y="2132856"/>
            <a:ext cx="1514484" cy="2128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9225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Сегодня на уроке я:</a:t>
            </a:r>
            <a:endParaRPr lang="ru-RU" sz="2800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b="1" dirty="0" smtClean="0"/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Задумался (о чем?)-----------------------------------------------</a:t>
            </a:r>
          </a:p>
          <a:p>
            <a:pPr marL="514350" indent="-514350">
              <a:buAutoNum type="arabicPeriod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Убедился (в чем?)---------------------------------------------------</a:t>
            </a: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Удивился (чему?)----------------------------------------------------</a:t>
            </a: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Обрадовался (чему?)----------------------------------------------</a:t>
            </a: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Огорчился (чему?)--------------------------------------------------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09329100"/>
              </p:ext>
            </p:extLst>
          </p:nvPr>
        </p:nvGraphicFramePr>
        <p:xfrm>
          <a:off x="323528" y="1124744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285728"/>
            <a:ext cx="2002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Слово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6372200" y="1844824"/>
            <a:ext cx="91440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42844" y="1219200"/>
          <a:ext cx="8858312" cy="5353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142852"/>
            <a:ext cx="8286808" cy="9233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214290"/>
            <a:ext cx="2270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786130" y="21429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9" y="3357562"/>
            <a:ext cx="26600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Морфемика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3286124"/>
            <a:ext cx="303430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морфема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14290"/>
            <a:ext cx="2311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717032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Морфема -наименьшая значимая часть слова.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124450"/>
            <a:ext cx="7177608" cy="5334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Изменение и образование слов.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Цель урока: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8229600" cy="4024104"/>
          </a:xfrm>
        </p:spPr>
        <p:txBody>
          <a:bodyPr/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Узнаем что такое …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 Научимся …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5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Хлебный, подручный, безветренны, земляной, надрежут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08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3086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264</TotalTime>
  <Words>188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Морфема -наименьшая значимая часть слова.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Однокоренные                Формы слова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морфема?</dc:title>
  <dc:creator>днс</dc:creator>
  <cp:lastModifiedBy>Алимбек</cp:lastModifiedBy>
  <cp:revision>26</cp:revision>
  <dcterms:created xsi:type="dcterms:W3CDTF">2013-11-12T08:12:39Z</dcterms:created>
  <dcterms:modified xsi:type="dcterms:W3CDTF">2019-02-06T11:03:51Z</dcterms:modified>
</cp:coreProperties>
</file>