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AC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7EB73-915F-4C98-B552-B82D682CD0B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C2D9C-D414-46B0-92D7-BD9AA5C79F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муниципальное бюджетное общеобразовательное учреждение «Чепчуговская средняя общеобразовательная школа Высокогорского муниципального района Республики Татарста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87624" y="260648"/>
            <a:ext cx="7272808" cy="5832648"/>
          </a:xfrm>
          <a:prstGeom prst="roundRect">
            <a:avLst/>
          </a:prstGeom>
          <a:solidFill>
            <a:srgbClr val="8AAC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Беседа в 4 «А»классе </a:t>
            </a:r>
          </a:p>
          <a:p>
            <a:pPr algn="ctr"/>
            <a:r>
              <a:rPr lang="ru-RU" sz="4400" dirty="0" smtClean="0"/>
              <a:t>«Мой досуг»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5229200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Воспитатель Федотова Я.А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 descr="ПЛАН: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ПЛАН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Время, которое остаётся после выполнения обязательных дел, называют свободным времене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732240" y="1196752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/>
                </a:solidFill>
              </a:rPr>
              <a:t>(досуг)</a:t>
            </a:r>
            <a:endParaRPr lang="ru-RU" sz="32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Твоё свободное время- Занятие физкультурой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Твоё свободное время- телевизор, компьютер, теле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d.videouroki.net/html/2018/01/02/v_5a4b7195b1aab/img_v99705055_0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Что такое хобб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fsd.videouroki.net/html/2018/01/02/v_5a4b7195b1aab/img_v99705055_0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6</cp:revision>
  <dcterms:created xsi:type="dcterms:W3CDTF">2020-04-06T11:15:52Z</dcterms:created>
  <dcterms:modified xsi:type="dcterms:W3CDTF">2020-04-06T12:08:51Z</dcterms:modified>
</cp:coreProperties>
</file>