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8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7134-7A13-47D3-B7AB-C5B85A67DB2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28E3F-5FEF-4FF9-972B-E1DF38670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5"/>
          </a:xfrm>
          <a:ln>
            <a:noFill/>
          </a:ln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Народные подвижные игры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://www.runivers.ru/upload/iblock/4df/S-G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912768" cy="43665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609329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Подвижная игра - это источник радостных эмоций, она вызывает у детей чувство удовольствия, приучает к согласованным действиям. Народные подвижные игры являются традиционным средством педагогики. Сюжеты игр способствуют активному движению детей. В играх ярко отражается образ жизни людей, их быт, национальные устои, смекалка, находчивость, смелость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3CC246A-781E-4EBD-A063-0E7CAABC70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26392" r="2750" b="10101"/>
          <a:stretch/>
        </p:blipFill>
        <p:spPr bwMode="auto">
          <a:xfrm>
            <a:off x="1007604" y="2170024"/>
            <a:ext cx="7128792" cy="435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93285" y="59323"/>
            <a:ext cx="25574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народной игры.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528" y="248659"/>
            <a:ext cx="849694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 для детей ценны в педагогическом отно­шении. Они оказывают большое влияние на воспитание характера, ума, воли, развивают нравственные чувства, физически укрепляют ребенка, создают определенный настрой, интерес к народному творчеству.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этих играх отражается любовь народа к веселью, движениям, удальству. Есть игры- забавы с придумыванием нелепиц, со смешными движениями, жестами, «выкупом фантов» Шутки и юмор характерны для этих игр.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 Радость движения сочетается в народных играх с духовным обогащением детей. В них заключается огромный потенциал для физического развития ребенка, формируется устойчивое отношение к культуре родной страны, создавая эмоционально положительную основу для развития патриотических чувств. Игры способствуют воспитанию сознательной дисциплины, воли, настойчивости в преодолении трудностей, приучают детей быть честными и правдивыми.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artmight.com/albums/public-domain-art-images/Hans-Thoma-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06774"/>
            <a:ext cx="4457395" cy="3090578"/>
          </a:xfrm>
          <a:prstGeom prst="rect">
            <a:avLst/>
          </a:prstGeom>
          <a:noFill/>
        </p:spPr>
      </p:pic>
      <p:pic>
        <p:nvPicPr>
          <p:cNvPr id="5" name="Рисунок 4" descr="narodnie igri dety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29000"/>
            <a:ext cx="2304256" cy="3024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980728"/>
            <a:ext cx="367240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 естественны для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семейного воспитания. Они просты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общедоступны. В них каждый из членов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семьи может найти себе активную роль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силам и способностям. Атрибуты для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этих игр могут быть изготовлены самими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играющими, большинство игр не требует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 оборудованного места. Даже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подвижных игр достаточно обычной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лужайки или «пятачка» во дворе. В них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играть в самых различных ситуациях: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прогулках, во время вечернего отдыха,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семейных праздниках.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F84D165-3BEA-421D-857D-DAB0F60DD3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451" r="2751" b="10499"/>
          <a:stretch/>
        </p:blipFill>
        <p:spPr bwMode="auto">
          <a:xfrm>
            <a:off x="4283968" y="404664"/>
            <a:ext cx="465923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3394" y="404664"/>
            <a:ext cx="833325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БАБКА-ЁЖКА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у детей умение выполнять движения по сигналу, упражнять в беге с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увертыванием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прыжках на одной ноге, умению играть в коллективе.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Описание: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образуют круг. В середину круга встает водящий — Бабка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Ежка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 руках у нее «помело». Вокруг бегают играющие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дразнят ее: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Бабка 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Ежка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Костяная Ножка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печки упала, Ногу сломала,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и говорит: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У меня нога болит.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Пошла она на улицу  -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Раздавила курицу.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Пошла на базар –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Раздавила самовар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Бабка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Ежка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скачет на одной ноге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старается кого-нибудь коснуться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«помелом». К кому прикоснется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тот «заколдован» и замирает.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 : «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Заколдованный»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стоит на месте. Выбирается другой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водящий, когда «заколдованных»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станет много.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Версии о национальности Бабы-Яги / Разное / magSpace.ru">
            <a:extLst>
              <a:ext uri="{FF2B5EF4-FFF2-40B4-BE49-F238E27FC236}">
                <a16:creationId xmlns:a16="http://schemas.microsoft.com/office/drawing/2014/main" id="{FE95B44D-5BE4-4CF7-A2D1-8831BC3A2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00808"/>
            <a:ext cx="517447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504" y="713602"/>
            <a:ext cx="84249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ХЛОП! ХЛОП! УБЕГАЙ!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Развивать, развивать быстроту, ловкость, глазомер, совершенствовать ориентировку в пространстве. Упражнять в беге.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Описание: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Играющие ходят по игровой площадке — собирают на лугу цветы, плетут венки, ловят бабочек и т. д. Не­сколько детей ,выполняют  роль лошадок, которые в сто­роне щиплют травку. После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 ведущего: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«Хлоп, хлоп, убегай,</a:t>
            </a:r>
            <a:b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Тебя кони стопчут»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несколько игроков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произносят: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 я коней не боюсь,</a:t>
            </a:r>
            <a:b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дороге прокачусь!»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начинают скакать на палочках, подражая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лошадкам и стараясь поймать детей,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гуляющих на лугу.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игры: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Убегать можно лишь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слова «прокачусь»;тот ребенок,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которого настигнет лошадка, на время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выбывает из игры.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5" name="Picture 5" descr="http://st1.inspireme.ru/2013/05/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276872"/>
            <a:ext cx="5027187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188640"/>
            <a:ext cx="82089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 – КРАСНЫЙ  НОС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детей умение выполнять движения по сигналу,  выдержке. Упражнять в ходьбе и беге.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Описание: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противоположных сторонах площадки обозначают два дома, в одном из них располагаются играющие. Посередине площадки встает водящий - Мороз-Красный нос.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говорит: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Мороз-Красный нос.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из вас решится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путь-дороженьку пуститься?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Играющие отвечают: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боимся мы угроз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не страшен нам мороз.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этого дети перебегают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через площадку в другой дом.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 догоняет их и старается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заморозить (коснуться рукой).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Замороженные останавливаются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том месте, где их настиг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Мороз, и стоят до окончания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перебежки. После нескольких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перебежек выбирают другого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водящего.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 :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Бежать можно только после слова «мороз». «замороженным» игрокам не сходить с места.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runivers.ru/upload/iblock/4df/S-Gor.jpg">
            <a:extLst>
              <a:ext uri="{FF2B5EF4-FFF2-40B4-BE49-F238E27FC236}">
                <a16:creationId xmlns:a16="http://schemas.microsoft.com/office/drawing/2014/main" id="{7E4F3277-5EA3-4286-8878-D9ABA9379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772816"/>
            <a:ext cx="5585845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1180313"/>
            <a:ext cx="342877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Мир детства не может быть без игры.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Игра в жизни ребёнка – это минуты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радости, забавы, соревнования, она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ведёт ребёнка по жизни.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Русские народные игры являются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эффективным средством воспитания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гармонично развитой личности,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сочетающей в себе духовное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богатство, моральную чистоту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совершенство.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A861C725-82DA-48A3-8B67-D88E73AC0B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295" r="2634" b="9401"/>
          <a:stretch/>
        </p:blipFill>
        <p:spPr bwMode="auto">
          <a:xfrm>
            <a:off x="3995936" y="524295"/>
            <a:ext cx="502505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764</Words>
  <Application>Microsoft Office PowerPoint</Application>
  <PresentationFormat>Экран (4:3)</PresentationFormat>
  <Paragraphs>86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Народные подвижные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подвижные игры</dc:title>
  <dc:creator>Рита</dc:creator>
  <cp:lastModifiedBy>Evgeniy</cp:lastModifiedBy>
  <cp:revision>10</cp:revision>
  <dcterms:created xsi:type="dcterms:W3CDTF">2015-11-19T18:49:42Z</dcterms:created>
  <dcterms:modified xsi:type="dcterms:W3CDTF">2020-04-05T18:33:44Z</dcterms:modified>
</cp:coreProperties>
</file>