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>
        <p:scale>
          <a:sx n="61" d="100"/>
          <a:sy n="61" d="100"/>
        </p:scale>
        <p:origin x="-86" y="-4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CA7A-B9AA-45E2-B1E1-7BA429034D1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9811-3EA4-4E19-8951-1057927F5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06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CA7A-B9AA-45E2-B1E1-7BA429034D1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9811-3EA4-4E19-8951-1057927F5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948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CA7A-B9AA-45E2-B1E1-7BA429034D1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9811-3EA4-4E19-8951-1057927F5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205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CA7A-B9AA-45E2-B1E1-7BA429034D1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9811-3EA4-4E19-8951-1057927F5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295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CA7A-B9AA-45E2-B1E1-7BA429034D1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9811-3EA4-4E19-8951-1057927F5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513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CA7A-B9AA-45E2-B1E1-7BA429034D1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9811-3EA4-4E19-8951-1057927F5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188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CA7A-B9AA-45E2-B1E1-7BA429034D1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9811-3EA4-4E19-8951-1057927F5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193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CA7A-B9AA-45E2-B1E1-7BA429034D1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9811-3EA4-4E19-8951-1057927F5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712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CA7A-B9AA-45E2-B1E1-7BA429034D1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9811-3EA4-4E19-8951-1057927F5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777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CA7A-B9AA-45E2-B1E1-7BA429034D1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9811-3EA4-4E19-8951-1057927F5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71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CA7A-B9AA-45E2-B1E1-7BA429034D1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9811-3EA4-4E19-8951-1057927F5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712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1">
                <a:lumMod val="0"/>
                <a:lumOff val="100000"/>
              </a:schemeClr>
            </a:gs>
            <a:gs pos="1000">
              <a:srgbClr val="D6E6F5"/>
            </a:gs>
            <a:gs pos="0">
              <a:schemeClr val="accent1">
                <a:lumMod val="45000"/>
                <a:lumOff val="55000"/>
              </a:schemeClr>
            </a:gs>
            <a:gs pos="96000">
              <a:srgbClr val="00B0F0"/>
            </a:gs>
            <a:gs pos="0">
              <a:srgbClr val="C2DAEF"/>
            </a:gs>
            <a:gs pos="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CCA7A-B9AA-45E2-B1E1-7BA429034D1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69811-3EA4-4E19-8951-1057927F5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70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04993" y="759755"/>
            <a:ext cx="3915104" cy="4963127"/>
          </a:xfrm>
        </p:spPr>
        <p:txBody>
          <a:bodyPr>
            <a:normAutofit fontScale="90000"/>
          </a:bodyPr>
          <a:lstStyle/>
          <a:p>
            <a:r>
              <a:rPr lang="ru-RU" sz="50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№18</a:t>
            </a:r>
            <a:br>
              <a:rPr lang="ru-RU" sz="50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 группа </a:t>
            </a:r>
            <a:br>
              <a:rPr lang="ru-RU" sz="50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</a:t>
            </a:r>
            <a:br>
              <a:rPr lang="ru-RU" sz="50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новости</a:t>
            </a:r>
            <a:br>
              <a:rPr lang="ru-RU" sz="50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b="1" i="1" cap="all" spc="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</a:t>
            </a:r>
            <a:r>
              <a:rPr lang="ru-RU" sz="50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1504" y="901644"/>
            <a:ext cx="4240924" cy="5110856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801822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779" y="725742"/>
            <a:ext cx="8481849" cy="31345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на то что февраль для нашей группы выдался короткий, мы успели много: побывали на лыжне России, много гуляли, играли в интересные игры на прогулке.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2838" y="4112857"/>
            <a:ext cx="3427028" cy="2250585"/>
          </a:xfr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41272" y="4077441"/>
            <a:ext cx="3452648" cy="2286001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3779" y="4130566"/>
            <a:ext cx="3967654" cy="2288458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80938" y="725742"/>
            <a:ext cx="2712982" cy="3134594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841940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945634"/>
          </a:xfrm>
        </p:spPr>
        <p:txBody>
          <a:bodyPr>
            <a:normAutofit/>
          </a:bodyPr>
          <a:lstStyle/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дню Защитника Отечества мы собрали и оформили выставку военной техники, сделали фото-коллаж «Отцы-молодцы», побывали на военно-спортивной игре «Зарница» у старших ребят, изготовили открытки для пап в подарок и сами поиграли в военно-спортивные игры на физкультуре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96" y="3799616"/>
            <a:ext cx="3551400" cy="2663550"/>
          </a:xfr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4096" y="3799616"/>
            <a:ext cx="2979684" cy="2663550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8729" y="3799616"/>
            <a:ext cx="4092534" cy="2663550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025634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4760" y="788276"/>
            <a:ext cx="4149175" cy="524203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Масленица –любимый праздник народных гуляний, Нам было весело и интересно! Мы впервые на таком празднике! Спасибо родителям за предоставленную возможность покататься на лошадке!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54" y="916919"/>
            <a:ext cx="3086682" cy="2315012"/>
          </a:xfr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2760" y="1040468"/>
            <a:ext cx="3218792" cy="2191463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2759" y="3777371"/>
            <a:ext cx="3218792" cy="2252937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"/>
          <a:stretch/>
        </p:blipFill>
        <p:spPr>
          <a:xfrm>
            <a:off x="294221" y="3854669"/>
            <a:ext cx="3174193" cy="2088932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937011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51951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с удовольствием играют в песок, который в группу приобрели  родители. А ещё в феврале мы побывали в творческой студии «Моя планета» на шоу-программе в формате 3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916621"/>
            <a:ext cx="4261982" cy="3196487"/>
          </a:xfr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2366" y="2916621"/>
            <a:ext cx="4251434" cy="3209692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985887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137</Words>
  <Application>Microsoft Office PowerPoint</Application>
  <PresentationFormat>Произвольный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МАДОУ №18 Младшая группа  наши  новости февраль 2020</vt:lpstr>
      <vt:lpstr>Несмотря на то что февраль для нашей группы выдался короткий, мы успели много: побывали на лыжне России, много гуляли, играли в интересные игры на прогулке.</vt:lpstr>
      <vt:lpstr>К дню Защитника Отечества мы собрали и оформили выставку военной техники, сделали фото-коллаж «Отцы-молодцы», побывали на военно-спортивной игре «Зарница» у старших ребят, изготовили открытки для пап в подарок и сами поиграли в военно-спортивные игры на физкультуре.</vt:lpstr>
      <vt:lpstr>Масленица –любимый праздник народных гуляний, Нам было весело и интересно! Мы впервые на таком празднике! Спасибо родителям за предоставленную возможность покататься на лошадке!</vt:lpstr>
      <vt:lpstr>Ребята с удовольствием играют в песок, который в группу приобрели  родители. А ещё в феврале мы побывали в творческой студии «Моя планета» на шоу-программе в формате 3D.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МАДОУ №18 Младшая группа  наши  новости февраль 2020</dc:title>
  <dc:creator>Общий</dc:creator>
  <cp:lastModifiedBy>Анна</cp:lastModifiedBy>
  <cp:revision>8</cp:revision>
  <dcterms:created xsi:type="dcterms:W3CDTF">2020-03-03T07:17:09Z</dcterms:created>
  <dcterms:modified xsi:type="dcterms:W3CDTF">2020-04-06T08:19:30Z</dcterms:modified>
</cp:coreProperties>
</file>