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>
        <p:scale>
          <a:sx n="61" d="100"/>
          <a:sy n="61" d="100"/>
        </p:scale>
        <p:origin x="-86" y="-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1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41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48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0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17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0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34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9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7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8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380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8B960-3E3B-4F0C-91F7-00F709B4BF1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43A3C-5B92-40A4-8E74-EE298929C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03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3228" y="488732"/>
            <a:ext cx="4603531" cy="4445876"/>
          </a:xfrm>
        </p:spPr>
        <p:txBody>
          <a:bodyPr>
            <a:normAutofit/>
          </a:bodyPr>
          <a:lstStyle/>
          <a:p>
            <a: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№18</a:t>
            </a:r>
            <a:b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 </a:t>
            </a:r>
            <a:b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b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новости</a:t>
            </a:r>
            <a:b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b="1" i="1" cap="all" spc="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</a:t>
            </a:r>
            <a:r>
              <a:rPr lang="ru-RU" sz="4500" b="1" i="1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941" y="835572"/>
            <a:ext cx="5304877" cy="3978658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56681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3211" y="412040"/>
            <a:ext cx="3904596" cy="56419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наступил,  а это, значит – поздравляем любимых мамочек с праздником 8 Марта.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не только учили песни и танцы к празднику, но и готовили подарки бабушкам и мамам.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ещё чтобы создать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праздничное настроение мы украсили группу.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98" y="3352143"/>
            <a:ext cx="3287111" cy="246533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063" y="412041"/>
            <a:ext cx="3338925" cy="250419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822" y="467482"/>
            <a:ext cx="3149385" cy="244875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063" y="3352143"/>
            <a:ext cx="3338925" cy="243205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26168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9103" y="947745"/>
            <a:ext cx="6146618" cy="2896015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Игра – основной вид деятельности ребёнка, тем более - младшего возраста. Мы стараемся разнообразить наши игры…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698" y="4333851"/>
            <a:ext cx="3288771" cy="223946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14"/>
          <a:stretch/>
        </p:blipFill>
        <p:spPr>
          <a:xfrm>
            <a:off x="534650" y="947746"/>
            <a:ext cx="4573378" cy="289601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50" y="4333851"/>
            <a:ext cx="3278672" cy="2188671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281106" y="3246698"/>
            <a:ext cx="3716258" cy="2804328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498375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117" y="2806262"/>
            <a:ext cx="8059027" cy="1426124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любим заниматься творческой деятельностью: создаём аппликации, лепные работы и коллективные коллажи.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991" y="460377"/>
            <a:ext cx="3130077" cy="2153525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2144" y="472964"/>
            <a:ext cx="2968117" cy="214093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641" y="4503314"/>
            <a:ext cx="3150807" cy="2083758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6640" y="472965"/>
            <a:ext cx="3150808" cy="214093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29609" y="3621321"/>
            <a:ext cx="3220188" cy="238059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16"/>
          <a:stretch/>
        </p:blipFill>
        <p:spPr>
          <a:xfrm>
            <a:off x="552757" y="4424746"/>
            <a:ext cx="3101883" cy="2083758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686504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948" y="3907276"/>
            <a:ext cx="8196917" cy="19101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приходом весны, всем нужны витамины – выращиваем зелёный лук на подоконнике.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48" y="251866"/>
            <a:ext cx="2333296" cy="174997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191" y="783076"/>
            <a:ext cx="2669117" cy="2001838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255" y="1643994"/>
            <a:ext cx="2669117" cy="2001838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251" y="2558394"/>
            <a:ext cx="2899833" cy="2174875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950286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4" y="-27782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68715" y="2165460"/>
            <a:ext cx="5749161" cy="24223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Незабываемые впечатления остались от «шоу мыльных пузырей»! Весенние именинники оказались внутри пузыря. Спасибо, родителям за доставленный детям праздник!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134" y="842607"/>
            <a:ext cx="3253990" cy="240358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283" y="383957"/>
            <a:ext cx="2375337" cy="178150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827653" y="839351"/>
            <a:ext cx="3220545" cy="237665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981" y="383957"/>
            <a:ext cx="2432875" cy="178150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4631" y="4358702"/>
            <a:ext cx="3538543" cy="218206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963417" y="4358702"/>
            <a:ext cx="3459086" cy="218206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50786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88774" y="623532"/>
            <a:ext cx="6176872" cy="330208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стартовал проект «неделя пожарной безопасности». Дети с родителями приняли участие в выставке рисунков, которые разместят на стенде в Кушвинской пожарной охране! Спасибо за активное участие семьям: Тимоши В., Сони К., Алисы П., Тимоши М., Сони Э., Вероники Щ., Артемия Н., Саши и Артёма У.! А ещё за эту неделю мы с ребятами в группе создали две коллективные работы: «Берегите землю от пожаров!», «Берегите лес от пожаров!» Семье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Меленцовых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особая благодарность, за предоставленный для выставки пожарный шлем!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80"/>
          <a:stretch/>
        </p:blipFill>
        <p:spPr>
          <a:xfrm>
            <a:off x="4118699" y="3992134"/>
            <a:ext cx="4288219" cy="2197520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500" y="620768"/>
            <a:ext cx="3004975" cy="188808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23252" y="3609962"/>
            <a:ext cx="3024243" cy="226818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0538" y="3414439"/>
            <a:ext cx="3247697" cy="243577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2862" y="556324"/>
            <a:ext cx="2016603" cy="218549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081930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197</Words>
  <Application>Microsoft Office PowerPoint</Application>
  <PresentationFormat>Произвольный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МАДОУ №18 Младшая группа  наши  новости март 2020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Общий</dc:creator>
  <cp:lastModifiedBy>Анна</cp:lastModifiedBy>
  <cp:revision>16</cp:revision>
  <dcterms:created xsi:type="dcterms:W3CDTF">2020-04-05T07:05:17Z</dcterms:created>
  <dcterms:modified xsi:type="dcterms:W3CDTF">2020-04-06T08:22:36Z</dcterms:modified>
</cp:coreProperties>
</file>