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>
        <p:scale>
          <a:sx n="61" d="100"/>
          <a:sy n="61" d="100"/>
        </p:scale>
        <p:origin x="-86" y="-4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777240"/>
            <a:ext cx="6377940" cy="5645937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№18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 группа 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новости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2020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0" y="777240"/>
            <a:ext cx="3830739" cy="5102778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224528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1480" y="320040"/>
            <a:ext cx="11201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Январь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выдался на редкость богат на события. В рамках реализации проекта «Зима» дети  традиционно, колядками  отпраздновали Рождество.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34"/>
          <a:stretch/>
        </p:blipFill>
        <p:spPr>
          <a:xfrm>
            <a:off x="2490951" y="2207172"/>
            <a:ext cx="6668814" cy="3957145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42564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9060" y="794296"/>
            <a:ext cx="4251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нашем детском саду стартовал проект оформления прогулочного участка «Зимняя сказка» и родители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субботний день пришли чтобы преобразить наш участок Тема :  «Однажды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зимой,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гостях у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смешариков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»!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539" y="794296"/>
            <a:ext cx="2426881" cy="1820161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0483" y="4725241"/>
            <a:ext cx="2373868" cy="1780401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0482" y="794296"/>
            <a:ext cx="2373868" cy="1780401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339" y="4725242"/>
            <a:ext cx="2524081" cy="1893061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0767" y="2743199"/>
            <a:ext cx="2312671" cy="1734503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3262" y="2802598"/>
            <a:ext cx="2312670" cy="1734503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263317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3286" y="341114"/>
            <a:ext cx="110739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Мы играем каждый день, 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каждый день играть не лень. 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5848" y="1867407"/>
            <a:ext cx="3080796" cy="4107727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7861" y="3050630"/>
            <a:ext cx="3899338" cy="2924504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886" y="1867407"/>
            <a:ext cx="3804745" cy="2853559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6398677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50</TotalTime>
  <Words>49</Words>
  <Application>Microsoft Office PowerPoint</Application>
  <PresentationFormat>Произвольный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Интеграл</vt:lpstr>
      <vt:lpstr>МАДОУ №18 Младшая группа  наши  новости январь 2020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МАДОУ №18 Младшая группа  наши  новости январь 2020</dc:title>
  <dc:creator>Общий</dc:creator>
  <cp:lastModifiedBy>Анна</cp:lastModifiedBy>
  <cp:revision>6</cp:revision>
  <dcterms:created xsi:type="dcterms:W3CDTF">2020-02-06T06:48:16Z</dcterms:created>
  <dcterms:modified xsi:type="dcterms:W3CDTF">2020-04-06T08:17:17Z</dcterms:modified>
</cp:coreProperties>
</file>