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88" d="100"/>
          <a:sy n="88" d="100"/>
        </p:scale>
        <p:origin x="57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1BCB5-EB47-49FE-82E2-7ED009CB3046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60646-7DF5-4611-818F-55FC0B04F7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940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1BCB5-EB47-49FE-82E2-7ED009CB3046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60646-7DF5-4611-818F-55FC0B04F7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026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1BCB5-EB47-49FE-82E2-7ED009CB3046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60646-7DF5-4611-818F-55FC0B04F7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7465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1BCB5-EB47-49FE-82E2-7ED009CB3046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60646-7DF5-4611-818F-55FC0B04F7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5145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1BCB5-EB47-49FE-82E2-7ED009CB3046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60646-7DF5-4611-818F-55FC0B04F7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679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1BCB5-EB47-49FE-82E2-7ED009CB3046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60646-7DF5-4611-818F-55FC0B04F7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108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1BCB5-EB47-49FE-82E2-7ED009CB3046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60646-7DF5-4611-818F-55FC0B04F7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7552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1BCB5-EB47-49FE-82E2-7ED009CB3046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60646-7DF5-4611-818F-55FC0B04F7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0509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1BCB5-EB47-49FE-82E2-7ED009CB3046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60646-7DF5-4611-818F-55FC0B04F7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5193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1BCB5-EB47-49FE-82E2-7ED009CB3046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60646-7DF5-4611-818F-55FC0B04F7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6805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1BCB5-EB47-49FE-82E2-7ED009CB3046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60646-7DF5-4611-818F-55FC0B04F7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1275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61BCB5-EB47-49FE-82E2-7ED009CB3046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660646-7DF5-4611-818F-55FC0B04F7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3365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04114" y="1012371"/>
            <a:ext cx="5584372" cy="5241175"/>
          </a:xfrm>
        </p:spPr>
        <p:txBody>
          <a:bodyPr>
            <a:normAutofit/>
          </a:bodyPr>
          <a:lstStyle/>
          <a:p>
            <a:r>
              <a:rPr lang="ru-RU" dirty="0" smtClean="0"/>
              <a:t>Технология выполнения: </a:t>
            </a:r>
          </a:p>
          <a:p>
            <a:pPr marL="457200" indent="-457200" algn="l">
              <a:buAutoNum type="arabicPeriod"/>
            </a:pPr>
            <a:r>
              <a:rPr lang="ru-RU" dirty="0" smtClean="0"/>
              <a:t>Срез детали подгибается на изнанку на 0,7 – 1,0 см и заметываем. </a:t>
            </a:r>
          </a:p>
          <a:p>
            <a:pPr marL="457200" indent="-457200" algn="l">
              <a:buAutoNum type="arabicPeriod"/>
            </a:pPr>
            <a:r>
              <a:rPr lang="ru-RU" dirty="0" err="1" smtClean="0"/>
              <a:t>Приутюживаем</a:t>
            </a:r>
            <a:r>
              <a:rPr lang="ru-RU" dirty="0" smtClean="0"/>
              <a:t> подогнутый край. </a:t>
            </a:r>
          </a:p>
          <a:p>
            <a:pPr marL="457200" indent="-457200" algn="l">
              <a:buAutoNum type="arabicPeriod"/>
            </a:pPr>
            <a:r>
              <a:rPr lang="ru-RU" dirty="0" smtClean="0"/>
              <a:t>Накладываем подогнутый край на деталь, на величину припуска, предусмотренного моделью, и прокладываем машинную строчку или подшиваем вручную потайными стежками. </a:t>
            </a:r>
          </a:p>
          <a:p>
            <a:pPr marL="457200" indent="-457200" algn="l">
              <a:buAutoNum type="arabicPeriod"/>
            </a:pPr>
            <a:r>
              <a:rPr lang="ru-RU" dirty="0" smtClean="0"/>
              <a:t>Нитки заметывания удаляем. </a:t>
            </a:r>
          </a:p>
          <a:p>
            <a:pPr marL="457200" indent="-457200" algn="l">
              <a:buAutoNum type="arabicPeriod"/>
            </a:pPr>
            <a:r>
              <a:rPr lang="ru-RU" dirty="0" err="1" smtClean="0"/>
              <a:t>Приутюживаем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454" y="766380"/>
            <a:ext cx="4772691" cy="5487166"/>
          </a:xfrm>
          <a:prstGeom prst="rect">
            <a:avLst/>
          </a:prstGeom>
        </p:spPr>
      </p:pic>
      <p:sp>
        <p:nvSpPr>
          <p:cNvPr id="6" name="Подзаголовок 2"/>
          <p:cNvSpPr txBox="1">
            <a:spLocks/>
          </p:cNvSpPr>
          <p:nvPr/>
        </p:nvSpPr>
        <p:spPr>
          <a:xfrm>
            <a:off x="664029" y="293915"/>
            <a:ext cx="11266714" cy="5603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Обработка 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низа изделия и рукавов швом </a:t>
            </a:r>
            <a:r>
              <a:rPr lang="ru-RU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вподгибку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 закрытым срезом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64208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04114" y="1526793"/>
            <a:ext cx="5584372" cy="5241175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Технология выполнения: </a:t>
            </a:r>
          </a:p>
          <a:p>
            <a:pPr marL="457200" indent="-457200" algn="l">
              <a:buAutoNum type="arabicPeriod"/>
            </a:pPr>
            <a:r>
              <a:rPr lang="ru-RU" dirty="0" smtClean="0"/>
              <a:t>Срез детали предварительно обметываем. </a:t>
            </a:r>
          </a:p>
          <a:p>
            <a:pPr marL="457200" indent="-457200" algn="l">
              <a:buAutoNum type="arabicPeriod"/>
            </a:pPr>
            <a:r>
              <a:rPr lang="ru-RU" dirty="0" smtClean="0"/>
              <a:t>Подгибаем на изнанку на 0,5 –0,7 см и заметываем. </a:t>
            </a:r>
          </a:p>
          <a:p>
            <a:pPr marL="457200" indent="-457200" algn="l">
              <a:buAutoNum type="arabicPeriod"/>
            </a:pPr>
            <a:r>
              <a:rPr lang="ru-RU" dirty="0" smtClean="0"/>
              <a:t>Машинную строчку прокладываем на определенном расстоянии от края в зависимости от модели. </a:t>
            </a:r>
          </a:p>
          <a:p>
            <a:pPr marL="457200" indent="-457200" algn="l">
              <a:buAutoNum type="arabicPeriod"/>
            </a:pPr>
            <a:r>
              <a:rPr lang="ru-RU" dirty="0" smtClean="0"/>
              <a:t>Если по модели не должна быть видна с лицевой стороны машинная (подшивочная) строчка, то припуск шва подшиваем ручными потайными стежками. </a:t>
            </a:r>
          </a:p>
          <a:p>
            <a:pPr marL="457200" indent="-457200" algn="l">
              <a:buAutoNum type="arabicPeriod"/>
            </a:pPr>
            <a:r>
              <a:rPr lang="ru-RU" dirty="0" smtClean="0"/>
              <a:t>Шов </a:t>
            </a:r>
            <a:r>
              <a:rPr lang="ru-RU" dirty="0" err="1" smtClean="0"/>
              <a:t>приутюживаем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1060837" y="1372947"/>
            <a:ext cx="457200" cy="40277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2722" y="1059911"/>
            <a:ext cx="1905266" cy="102884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229035"/>
            <a:ext cx="4201111" cy="245779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812" y="4686828"/>
            <a:ext cx="3135086" cy="1935053"/>
          </a:xfrm>
          <a:prstGeom prst="rect">
            <a:avLst/>
          </a:prstGeom>
        </p:spPr>
      </p:pic>
      <p:sp>
        <p:nvSpPr>
          <p:cNvPr id="8" name="Подзаголовок 2"/>
          <p:cNvSpPr txBox="1">
            <a:spLocks/>
          </p:cNvSpPr>
          <p:nvPr/>
        </p:nvSpPr>
        <p:spPr>
          <a:xfrm>
            <a:off x="816429" y="446315"/>
            <a:ext cx="11266714" cy="82731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Обработка 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низа 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изделия и 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рукавов швом </a:t>
            </a:r>
            <a:r>
              <a:rPr lang="ru-RU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вподгибку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 открытым, </a:t>
            </a:r>
          </a:p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предварительно обметанным срезом  срезом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695773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38157" y="1121229"/>
            <a:ext cx="5584372" cy="5241175"/>
          </a:xfrm>
        </p:spPr>
        <p:txBody>
          <a:bodyPr>
            <a:normAutofit/>
          </a:bodyPr>
          <a:lstStyle/>
          <a:p>
            <a:pPr marL="457200" indent="-457200" algn="l">
              <a:buFont typeface="+mj-lt"/>
              <a:buAutoNum type="arabicPeriod"/>
            </a:pPr>
            <a:r>
              <a:rPr lang="ru-RU" dirty="0" smtClean="0"/>
              <a:t>Определить вид шва отшитой Вами блузы по </a:t>
            </a:r>
            <a:r>
              <a:rPr lang="ru-RU" dirty="0" err="1" smtClean="0"/>
              <a:t>по</a:t>
            </a:r>
            <a:r>
              <a:rPr lang="ru-RU" dirty="0" smtClean="0"/>
              <a:t> рукаву и низу изделия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dirty="0" smtClean="0"/>
              <a:t>Зарисовать свои швы схематично, по аналогии с рисунками 1, 2</a:t>
            </a:r>
            <a:r>
              <a:rPr lang="ru-RU" dirty="0"/>
              <a:t>.</a:t>
            </a:r>
            <a:endParaRPr lang="ru-RU" dirty="0" smtClean="0"/>
          </a:p>
          <a:p>
            <a:pPr marL="457200" indent="-457200" algn="l">
              <a:buFont typeface="+mj-lt"/>
              <a:buAutoNum type="arabicPeriod"/>
            </a:pPr>
            <a:r>
              <a:rPr lang="ru-RU" dirty="0" smtClean="0"/>
              <a:t>Отправить фото рисунка на почту учителя: </a:t>
            </a:r>
            <a:r>
              <a:rPr lang="en-US" dirty="0" smtClean="0"/>
              <a:t>Alexandra.chiz@gmail.com</a:t>
            </a:r>
            <a:endParaRPr lang="ru-RU" dirty="0"/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664029" y="293915"/>
            <a:ext cx="11266714" cy="8273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828455" y="5029103"/>
            <a:ext cx="457200" cy="40277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030" y="1121229"/>
            <a:ext cx="4865914" cy="4467849"/>
          </a:xfrm>
          <a:prstGeom prst="rect">
            <a:avLst/>
          </a:prstGeom>
        </p:spPr>
      </p:pic>
      <p:sp>
        <p:nvSpPr>
          <p:cNvPr id="10" name="Подзаголовок 2"/>
          <p:cNvSpPr txBox="1">
            <a:spLocks/>
          </p:cNvSpPr>
          <p:nvPr/>
        </p:nvSpPr>
        <p:spPr>
          <a:xfrm>
            <a:off x="206829" y="1253204"/>
            <a:ext cx="457200" cy="40277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3031673" y="1253204"/>
            <a:ext cx="457200" cy="40277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4492158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171</Words>
  <Application>Microsoft Office PowerPoint</Application>
  <PresentationFormat>Широкоэкранный</PresentationFormat>
  <Paragraphs>23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Trud-D</dc:creator>
  <cp:lastModifiedBy>Trud-D</cp:lastModifiedBy>
  <cp:revision>5</cp:revision>
  <dcterms:created xsi:type="dcterms:W3CDTF">2020-03-25T12:27:06Z</dcterms:created>
  <dcterms:modified xsi:type="dcterms:W3CDTF">2020-04-06T11:01:56Z</dcterms:modified>
</cp:coreProperties>
</file>