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Default Extension="png" ContentType="image/png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Default Extension="wav" ContentType="audio/wav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sldIdLst>
    <p:sldId id="264" r:id="rId2"/>
    <p:sldId id="270" r:id="rId3"/>
    <p:sldId id="263" r:id="rId4"/>
    <p:sldId id="266" r:id="rId5"/>
    <p:sldId id="265" r:id="rId6"/>
    <p:sldId id="271" r:id="rId7"/>
    <p:sldId id="267" r:id="rId8"/>
    <p:sldId id="257" r:id="rId9"/>
    <p:sldId id="258" r:id="rId10"/>
    <p:sldId id="261" r:id="rId11"/>
    <p:sldId id="268" r:id="rId12"/>
    <p:sldId id="272" r:id="rId13"/>
    <p:sldId id="274" r:id="rId14"/>
    <p:sldId id="27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15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8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F85D42-DBFA-49A5-B51F-A8E7F42B99C5}" type="doc">
      <dgm:prSet loTypeId="urn:microsoft.com/office/officeart/2005/8/layout/vList6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3C2DA690-42CE-4CF2-AF77-D983AD7FF7A4}">
      <dgm:prSet phldrT="[Текст]"/>
      <dgm:spPr/>
      <dgm:t>
        <a:bodyPr/>
        <a:lstStyle/>
        <a:p>
          <a:r>
            <a:rPr lang="ru-RU" dirty="0" smtClean="0"/>
            <a:t>«Знаю»</a:t>
          </a:r>
          <a:endParaRPr lang="ru-RU" dirty="0"/>
        </a:p>
      </dgm:t>
    </dgm:pt>
    <dgm:pt modelId="{F10D8635-C2C3-40EF-80B0-45E40DB7F17B}" type="parTrans" cxnId="{F1947A34-0008-4FCA-BB73-3017E483141E}">
      <dgm:prSet/>
      <dgm:spPr/>
      <dgm:t>
        <a:bodyPr/>
        <a:lstStyle/>
        <a:p>
          <a:endParaRPr lang="ru-RU"/>
        </a:p>
      </dgm:t>
    </dgm:pt>
    <dgm:pt modelId="{23EF8ABF-F675-4F26-9E6B-6C934035B45D}" type="sibTrans" cxnId="{F1947A34-0008-4FCA-BB73-3017E483141E}">
      <dgm:prSet/>
      <dgm:spPr/>
      <dgm:t>
        <a:bodyPr/>
        <a:lstStyle/>
        <a:p>
          <a:endParaRPr lang="ru-RU"/>
        </a:p>
      </dgm:t>
    </dgm:pt>
    <dgm:pt modelId="{A090907F-E15D-4A5A-A339-DFE2937034D7}">
      <dgm:prSet phldrT="[Текст]" phldr="1"/>
      <dgm:spPr/>
      <dgm:t>
        <a:bodyPr/>
        <a:lstStyle/>
        <a:p>
          <a:endParaRPr lang="ru-RU"/>
        </a:p>
      </dgm:t>
    </dgm:pt>
    <dgm:pt modelId="{B97E443E-01B7-4AED-AFC9-DD4E9D92CB71}" type="parTrans" cxnId="{A9F43390-30EB-4040-A3E3-273D55572934}">
      <dgm:prSet/>
      <dgm:spPr/>
      <dgm:t>
        <a:bodyPr/>
        <a:lstStyle/>
        <a:p>
          <a:endParaRPr lang="ru-RU"/>
        </a:p>
      </dgm:t>
    </dgm:pt>
    <dgm:pt modelId="{6CDF6A7D-F3C3-4E5C-9BAD-1A464F600AFA}" type="sibTrans" cxnId="{A9F43390-30EB-4040-A3E3-273D55572934}">
      <dgm:prSet/>
      <dgm:spPr/>
      <dgm:t>
        <a:bodyPr/>
        <a:lstStyle/>
        <a:p>
          <a:endParaRPr lang="ru-RU"/>
        </a:p>
      </dgm:t>
    </dgm:pt>
    <dgm:pt modelId="{A04E2765-1BD5-46B9-B967-DE739CDFCAF7}">
      <dgm:prSet phldrT="[Текст]" phldr="1"/>
      <dgm:spPr/>
      <dgm:t>
        <a:bodyPr/>
        <a:lstStyle/>
        <a:p>
          <a:endParaRPr lang="ru-RU"/>
        </a:p>
      </dgm:t>
    </dgm:pt>
    <dgm:pt modelId="{E5880B24-8B1D-4568-8AD0-E42DB02409B2}" type="parTrans" cxnId="{E829492D-451D-4DE3-8842-0E7918583E83}">
      <dgm:prSet/>
      <dgm:spPr/>
      <dgm:t>
        <a:bodyPr/>
        <a:lstStyle/>
        <a:p>
          <a:endParaRPr lang="ru-RU"/>
        </a:p>
      </dgm:t>
    </dgm:pt>
    <dgm:pt modelId="{AB4A3959-99B5-468C-84E9-38367C474F53}" type="sibTrans" cxnId="{E829492D-451D-4DE3-8842-0E7918583E83}">
      <dgm:prSet/>
      <dgm:spPr/>
      <dgm:t>
        <a:bodyPr/>
        <a:lstStyle/>
        <a:p>
          <a:endParaRPr lang="ru-RU"/>
        </a:p>
      </dgm:t>
    </dgm:pt>
    <dgm:pt modelId="{D3C7C8F3-29BE-448A-876E-86F0FE9E9AF6}">
      <dgm:prSet phldrT="[Текст]"/>
      <dgm:spPr/>
      <dgm:t>
        <a:bodyPr/>
        <a:lstStyle/>
        <a:p>
          <a:r>
            <a:rPr lang="ru-RU" dirty="0" smtClean="0"/>
            <a:t>«Умею»</a:t>
          </a:r>
          <a:endParaRPr lang="ru-RU" dirty="0"/>
        </a:p>
      </dgm:t>
    </dgm:pt>
    <dgm:pt modelId="{A0F9CEB4-AD5D-429F-9C1A-FAE48B667D82}" type="parTrans" cxnId="{19B2460A-DD93-4C6A-A84F-2EF035E35062}">
      <dgm:prSet/>
      <dgm:spPr/>
      <dgm:t>
        <a:bodyPr/>
        <a:lstStyle/>
        <a:p>
          <a:endParaRPr lang="ru-RU"/>
        </a:p>
      </dgm:t>
    </dgm:pt>
    <dgm:pt modelId="{AB77A7B7-9966-4AF5-A26B-B7B11129E50B}" type="sibTrans" cxnId="{19B2460A-DD93-4C6A-A84F-2EF035E35062}">
      <dgm:prSet/>
      <dgm:spPr/>
      <dgm:t>
        <a:bodyPr/>
        <a:lstStyle/>
        <a:p>
          <a:endParaRPr lang="ru-RU"/>
        </a:p>
      </dgm:t>
    </dgm:pt>
    <dgm:pt modelId="{F49D002E-5A78-4BC0-9812-476A34DD7C38}">
      <dgm:prSet phldrT="[Текст]" phldr="1"/>
      <dgm:spPr/>
      <dgm:t>
        <a:bodyPr/>
        <a:lstStyle/>
        <a:p>
          <a:endParaRPr lang="ru-RU"/>
        </a:p>
      </dgm:t>
    </dgm:pt>
    <dgm:pt modelId="{5B7993C0-D05F-4BE5-B47E-F95B1B506805}" type="parTrans" cxnId="{FB2145D0-905F-4785-B3AC-2AFE9FE37041}">
      <dgm:prSet/>
      <dgm:spPr/>
      <dgm:t>
        <a:bodyPr/>
        <a:lstStyle/>
        <a:p>
          <a:endParaRPr lang="ru-RU"/>
        </a:p>
      </dgm:t>
    </dgm:pt>
    <dgm:pt modelId="{0922380D-E543-433B-AB5A-C54562D0DE03}" type="sibTrans" cxnId="{FB2145D0-905F-4785-B3AC-2AFE9FE37041}">
      <dgm:prSet/>
      <dgm:spPr/>
      <dgm:t>
        <a:bodyPr/>
        <a:lstStyle/>
        <a:p>
          <a:endParaRPr lang="ru-RU"/>
        </a:p>
      </dgm:t>
    </dgm:pt>
    <dgm:pt modelId="{B69C9CD4-2A6C-4CF1-8E69-AE4D17163303}">
      <dgm:prSet phldrT="[Текст]" phldr="1"/>
      <dgm:spPr/>
      <dgm:t>
        <a:bodyPr/>
        <a:lstStyle/>
        <a:p>
          <a:endParaRPr lang="ru-RU"/>
        </a:p>
      </dgm:t>
    </dgm:pt>
    <dgm:pt modelId="{8BB95D1C-AF07-4AC0-BFD1-EA2CA8798FBE}" type="parTrans" cxnId="{3298F0C6-172A-4BFE-9018-D577CF4407D3}">
      <dgm:prSet/>
      <dgm:spPr/>
      <dgm:t>
        <a:bodyPr/>
        <a:lstStyle/>
        <a:p>
          <a:endParaRPr lang="ru-RU"/>
        </a:p>
      </dgm:t>
    </dgm:pt>
    <dgm:pt modelId="{C5F736C0-0846-405A-AB2E-AE01F81CCC91}" type="sibTrans" cxnId="{3298F0C6-172A-4BFE-9018-D577CF4407D3}">
      <dgm:prSet/>
      <dgm:spPr/>
      <dgm:t>
        <a:bodyPr/>
        <a:lstStyle/>
        <a:p>
          <a:endParaRPr lang="ru-RU"/>
        </a:p>
      </dgm:t>
    </dgm:pt>
    <dgm:pt modelId="{D6548AB3-0250-4F70-B02B-8433C8AC461F}" type="pres">
      <dgm:prSet presAssocID="{41F85D42-DBFA-49A5-B51F-A8E7F42B99C5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2EF77BE-51EF-471D-B294-8BBBF12804BF}" type="pres">
      <dgm:prSet presAssocID="{3C2DA690-42CE-4CF2-AF77-D983AD7FF7A4}" presName="linNode" presStyleCnt="0"/>
      <dgm:spPr/>
    </dgm:pt>
    <dgm:pt modelId="{306D327D-3032-4778-8B35-AC9E7078F9C8}" type="pres">
      <dgm:prSet presAssocID="{3C2DA690-42CE-4CF2-AF77-D983AD7FF7A4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1E2874-FB69-4C8B-A6F9-9B95FD21F304}" type="pres">
      <dgm:prSet presAssocID="{3C2DA690-42CE-4CF2-AF77-D983AD7FF7A4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2EF23D-57C7-4105-A018-23D0F49D3659}" type="pres">
      <dgm:prSet presAssocID="{23EF8ABF-F675-4F26-9E6B-6C934035B45D}" presName="spacing" presStyleCnt="0"/>
      <dgm:spPr/>
    </dgm:pt>
    <dgm:pt modelId="{1BEB48EC-4BE0-4C43-890C-3544EFAF7EB9}" type="pres">
      <dgm:prSet presAssocID="{D3C7C8F3-29BE-448A-876E-86F0FE9E9AF6}" presName="linNode" presStyleCnt="0"/>
      <dgm:spPr/>
    </dgm:pt>
    <dgm:pt modelId="{6E9B2EE6-73FC-4BA9-9CE0-B213E34CAE7C}" type="pres">
      <dgm:prSet presAssocID="{D3C7C8F3-29BE-448A-876E-86F0FE9E9AF6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811958-467C-4EE6-9419-5F3188CD4A51}" type="pres">
      <dgm:prSet presAssocID="{D3C7C8F3-29BE-448A-876E-86F0FE9E9AF6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1947A34-0008-4FCA-BB73-3017E483141E}" srcId="{41F85D42-DBFA-49A5-B51F-A8E7F42B99C5}" destId="{3C2DA690-42CE-4CF2-AF77-D983AD7FF7A4}" srcOrd="0" destOrd="0" parTransId="{F10D8635-C2C3-40EF-80B0-45E40DB7F17B}" sibTransId="{23EF8ABF-F675-4F26-9E6B-6C934035B45D}"/>
    <dgm:cxn modelId="{3298F0C6-172A-4BFE-9018-D577CF4407D3}" srcId="{D3C7C8F3-29BE-448A-876E-86F0FE9E9AF6}" destId="{B69C9CD4-2A6C-4CF1-8E69-AE4D17163303}" srcOrd="1" destOrd="0" parTransId="{8BB95D1C-AF07-4AC0-BFD1-EA2CA8798FBE}" sibTransId="{C5F736C0-0846-405A-AB2E-AE01F81CCC91}"/>
    <dgm:cxn modelId="{7A8CB7A6-68DE-4782-BFF3-0C9949151F6B}" type="presOf" srcId="{41F85D42-DBFA-49A5-B51F-A8E7F42B99C5}" destId="{D6548AB3-0250-4F70-B02B-8433C8AC461F}" srcOrd="0" destOrd="0" presId="urn:microsoft.com/office/officeart/2005/8/layout/vList6"/>
    <dgm:cxn modelId="{36AD47CF-C5E4-4347-9A81-EAD4B4E6823C}" type="presOf" srcId="{A090907F-E15D-4A5A-A339-DFE2937034D7}" destId="{DD1E2874-FB69-4C8B-A6F9-9B95FD21F304}" srcOrd="0" destOrd="0" presId="urn:microsoft.com/office/officeart/2005/8/layout/vList6"/>
    <dgm:cxn modelId="{3A7BF30E-1182-443D-A241-6431C0CE86D0}" type="presOf" srcId="{B69C9CD4-2A6C-4CF1-8E69-AE4D17163303}" destId="{60811958-467C-4EE6-9419-5F3188CD4A51}" srcOrd="0" destOrd="1" presId="urn:microsoft.com/office/officeart/2005/8/layout/vList6"/>
    <dgm:cxn modelId="{5790794B-A600-49DF-89E0-A882EE332824}" type="presOf" srcId="{D3C7C8F3-29BE-448A-876E-86F0FE9E9AF6}" destId="{6E9B2EE6-73FC-4BA9-9CE0-B213E34CAE7C}" srcOrd="0" destOrd="0" presId="urn:microsoft.com/office/officeart/2005/8/layout/vList6"/>
    <dgm:cxn modelId="{19B2460A-DD93-4C6A-A84F-2EF035E35062}" srcId="{41F85D42-DBFA-49A5-B51F-A8E7F42B99C5}" destId="{D3C7C8F3-29BE-448A-876E-86F0FE9E9AF6}" srcOrd="1" destOrd="0" parTransId="{A0F9CEB4-AD5D-429F-9C1A-FAE48B667D82}" sibTransId="{AB77A7B7-9966-4AF5-A26B-B7B11129E50B}"/>
    <dgm:cxn modelId="{FB2145D0-905F-4785-B3AC-2AFE9FE37041}" srcId="{D3C7C8F3-29BE-448A-876E-86F0FE9E9AF6}" destId="{F49D002E-5A78-4BC0-9812-476A34DD7C38}" srcOrd="0" destOrd="0" parTransId="{5B7993C0-D05F-4BE5-B47E-F95B1B506805}" sibTransId="{0922380D-E543-433B-AB5A-C54562D0DE03}"/>
    <dgm:cxn modelId="{D03A8143-7A6B-47AE-85A6-448F2AAA5C71}" type="presOf" srcId="{A04E2765-1BD5-46B9-B967-DE739CDFCAF7}" destId="{DD1E2874-FB69-4C8B-A6F9-9B95FD21F304}" srcOrd="0" destOrd="1" presId="urn:microsoft.com/office/officeart/2005/8/layout/vList6"/>
    <dgm:cxn modelId="{A9F43390-30EB-4040-A3E3-273D55572934}" srcId="{3C2DA690-42CE-4CF2-AF77-D983AD7FF7A4}" destId="{A090907F-E15D-4A5A-A339-DFE2937034D7}" srcOrd="0" destOrd="0" parTransId="{B97E443E-01B7-4AED-AFC9-DD4E9D92CB71}" sibTransId="{6CDF6A7D-F3C3-4E5C-9BAD-1A464F600AFA}"/>
    <dgm:cxn modelId="{7089DD88-0FC0-4E99-8F16-4B5013D8347E}" type="presOf" srcId="{3C2DA690-42CE-4CF2-AF77-D983AD7FF7A4}" destId="{306D327D-3032-4778-8B35-AC9E7078F9C8}" srcOrd="0" destOrd="0" presId="urn:microsoft.com/office/officeart/2005/8/layout/vList6"/>
    <dgm:cxn modelId="{E829492D-451D-4DE3-8842-0E7918583E83}" srcId="{3C2DA690-42CE-4CF2-AF77-D983AD7FF7A4}" destId="{A04E2765-1BD5-46B9-B967-DE739CDFCAF7}" srcOrd="1" destOrd="0" parTransId="{E5880B24-8B1D-4568-8AD0-E42DB02409B2}" sibTransId="{AB4A3959-99B5-468C-84E9-38367C474F53}"/>
    <dgm:cxn modelId="{DCC84A9B-7BA4-4993-B1D6-1E5D014B3533}" type="presOf" srcId="{F49D002E-5A78-4BC0-9812-476A34DD7C38}" destId="{60811958-467C-4EE6-9419-5F3188CD4A51}" srcOrd="0" destOrd="0" presId="urn:microsoft.com/office/officeart/2005/8/layout/vList6"/>
    <dgm:cxn modelId="{F1EA5FB6-315A-4BC5-B49B-DBD99DBCAE1E}" type="presParOf" srcId="{D6548AB3-0250-4F70-B02B-8433C8AC461F}" destId="{D2EF77BE-51EF-471D-B294-8BBBF12804BF}" srcOrd="0" destOrd="0" presId="urn:microsoft.com/office/officeart/2005/8/layout/vList6"/>
    <dgm:cxn modelId="{5C40B6F0-3551-4021-8F59-089105146E0C}" type="presParOf" srcId="{D2EF77BE-51EF-471D-B294-8BBBF12804BF}" destId="{306D327D-3032-4778-8B35-AC9E7078F9C8}" srcOrd="0" destOrd="0" presId="urn:microsoft.com/office/officeart/2005/8/layout/vList6"/>
    <dgm:cxn modelId="{D4A81CD1-6F72-4513-B11A-08AD0269E12C}" type="presParOf" srcId="{D2EF77BE-51EF-471D-B294-8BBBF12804BF}" destId="{DD1E2874-FB69-4C8B-A6F9-9B95FD21F304}" srcOrd="1" destOrd="0" presId="urn:microsoft.com/office/officeart/2005/8/layout/vList6"/>
    <dgm:cxn modelId="{9CE326E7-6DEF-4ACA-A404-20D5F7780BD7}" type="presParOf" srcId="{D6548AB3-0250-4F70-B02B-8433C8AC461F}" destId="{822EF23D-57C7-4105-A018-23D0F49D3659}" srcOrd="1" destOrd="0" presId="urn:microsoft.com/office/officeart/2005/8/layout/vList6"/>
    <dgm:cxn modelId="{34542F63-5AD7-490F-8F14-D5D09CBBB5E8}" type="presParOf" srcId="{D6548AB3-0250-4F70-B02B-8433C8AC461F}" destId="{1BEB48EC-4BE0-4C43-890C-3544EFAF7EB9}" srcOrd="2" destOrd="0" presId="urn:microsoft.com/office/officeart/2005/8/layout/vList6"/>
    <dgm:cxn modelId="{237BE324-C7E5-465C-963E-5C778B944A5B}" type="presParOf" srcId="{1BEB48EC-4BE0-4C43-890C-3544EFAF7EB9}" destId="{6E9B2EE6-73FC-4BA9-9CE0-B213E34CAE7C}" srcOrd="0" destOrd="0" presId="urn:microsoft.com/office/officeart/2005/8/layout/vList6"/>
    <dgm:cxn modelId="{9CB59212-C26A-4628-B1C4-2D4B67A5AB0E}" type="presParOf" srcId="{1BEB48EC-4BE0-4C43-890C-3544EFAF7EB9}" destId="{60811958-467C-4EE6-9419-5F3188CD4A51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F81E565-7E49-446D-9ECA-3A7F635F4CAC}" type="doc">
      <dgm:prSet loTypeId="urn:microsoft.com/office/officeart/2005/8/layout/chevron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0351FD5A-0CF4-4A6E-BFCE-4E41BF8D1BFE}">
      <dgm:prSet phldrT="[Текст]" phldr="1"/>
      <dgm:spPr/>
      <dgm:t>
        <a:bodyPr/>
        <a:lstStyle/>
        <a:p>
          <a:endParaRPr lang="ru-RU"/>
        </a:p>
      </dgm:t>
    </dgm:pt>
    <dgm:pt modelId="{4808ECC6-3B29-474C-AA09-62C6CD47B8AD}" type="parTrans" cxnId="{F1486210-1A98-48C8-BE79-87A7A7672C5B}">
      <dgm:prSet/>
      <dgm:spPr/>
      <dgm:t>
        <a:bodyPr/>
        <a:lstStyle/>
        <a:p>
          <a:endParaRPr lang="ru-RU"/>
        </a:p>
      </dgm:t>
    </dgm:pt>
    <dgm:pt modelId="{BE59913A-91F1-455C-AC1B-39B401092362}" type="sibTrans" cxnId="{F1486210-1A98-48C8-BE79-87A7A7672C5B}">
      <dgm:prSet/>
      <dgm:spPr/>
      <dgm:t>
        <a:bodyPr/>
        <a:lstStyle/>
        <a:p>
          <a:endParaRPr lang="ru-RU"/>
        </a:p>
      </dgm:t>
    </dgm:pt>
    <dgm:pt modelId="{331B70A0-D948-4C5F-A9AA-F91489699789}">
      <dgm:prSet phldrT="[Текст]" custT="1"/>
      <dgm:spPr/>
      <dgm:t>
        <a:bodyPr/>
        <a:lstStyle/>
        <a:p>
          <a:r>
            <a:rPr lang="ru-RU" sz="4400" b="1" i="1" dirty="0" smtClean="0"/>
            <a:t>суффикс</a:t>
          </a:r>
          <a:endParaRPr lang="ru-RU" sz="4400" b="1" i="1" dirty="0"/>
        </a:p>
      </dgm:t>
    </dgm:pt>
    <dgm:pt modelId="{9BCBFBCB-A8F1-4404-B28D-EA174139CE3C}" type="parTrans" cxnId="{8C8295F8-47F2-4E9E-B646-C766552ABEF8}">
      <dgm:prSet/>
      <dgm:spPr/>
      <dgm:t>
        <a:bodyPr/>
        <a:lstStyle/>
        <a:p>
          <a:endParaRPr lang="ru-RU"/>
        </a:p>
      </dgm:t>
    </dgm:pt>
    <dgm:pt modelId="{51CC28D7-83B2-409B-B54E-C994A50520F9}" type="sibTrans" cxnId="{8C8295F8-47F2-4E9E-B646-C766552ABEF8}">
      <dgm:prSet/>
      <dgm:spPr/>
      <dgm:t>
        <a:bodyPr/>
        <a:lstStyle/>
        <a:p>
          <a:endParaRPr lang="ru-RU"/>
        </a:p>
      </dgm:t>
    </dgm:pt>
    <dgm:pt modelId="{789560F9-BBEE-400C-AA9E-17F4CC2A41B5}">
      <dgm:prSet phldrT="[Текст]" phldr="1"/>
      <dgm:spPr/>
      <dgm:t>
        <a:bodyPr/>
        <a:lstStyle/>
        <a:p>
          <a:endParaRPr lang="ru-RU" sz="3200"/>
        </a:p>
      </dgm:t>
    </dgm:pt>
    <dgm:pt modelId="{9DBA4B95-2117-40DF-9B90-0DBACCDF370D}" type="parTrans" cxnId="{13EA70E2-EC62-43DC-BBDE-D2309E176992}">
      <dgm:prSet/>
      <dgm:spPr/>
      <dgm:t>
        <a:bodyPr/>
        <a:lstStyle/>
        <a:p>
          <a:endParaRPr lang="ru-RU"/>
        </a:p>
      </dgm:t>
    </dgm:pt>
    <dgm:pt modelId="{635A63C3-363D-4C2E-B0E4-F4BC3F47C5DD}" type="sibTrans" cxnId="{13EA70E2-EC62-43DC-BBDE-D2309E176992}">
      <dgm:prSet/>
      <dgm:spPr/>
      <dgm:t>
        <a:bodyPr/>
        <a:lstStyle/>
        <a:p>
          <a:endParaRPr lang="ru-RU"/>
        </a:p>
      </dgm:t>
    </dgm:pt>
    <dgm:pt modelId="{3061A3E9-2048-4BDA-995C-E17342B31559}">
      <dgm:prSet phldrT="[Текст]" phldr="1"/>
      <dgm:spPr/>
      <dgm:t>
        <a:bodyPr/>
        <a:lstStyle/>
        <a:p>
          <a:endParaRPr lang="ru-RU"/>
        </a:p>
      </dgm:t>
    </dgm:pt>
    <dgm:pt modelId="{B01EC9D8-2225-4133-B5DB-08D99446B6BF}" type="parTrans" cxnId="{72B80A3C-FAE7-40AC-BEE8-E3F378D11DEF}">
      <dgm:prSet/>
      <dgm:spPr/>
      <dgm:t>
        <a:bodyPr/>
        <a:lstStyle/>
        <a:p>
          <a:endParaRPr lang="ru-RU"/>
        </a:p>
      </dgm:t>
    </dgm:pt>
    <dgm:pt modelId="{2A1C6BC5-0CEB-48AB-815D-93FCDB5C7DE8}" type="sibTrans" cxnId="{72B80A3C-FAE7-40AC-BEE8-E3F378D11DEF}">
      <dgm:prSet/>
      <dgm:spPr/>
      <dgm:t>
        <a:bodyPr/>
        <a:lstStyle/>
        <a:p>
          <a:endParaRPr lang="ru-RU"/>
        </a:p>
      </dgm:t>
    </dgm:pt>
    <dgm:pt modelId="{6834F817-76B6-439C-9862-DDD9F7CD1CDB}">
      <dgm:prSet phldrT="[Текст]" custT="1"/>
      <dgm:spPr/>
      <dgm:t>
        <a:bodyPr/>
        <a:lstStyle/>
        <a:p>
          <a:r>
            <a:rPr lang="ru-RU" sz="4400" b="1" i="1" dirty="0" smtClean="0"/>
            <a:t>окончание</a:t>
          </a:r>
          <a:endParaRPr lang="ru-RU" sz="4400" b="1" i="1" dirty="0"/>
        </a:p>
      </dgm:t>
    </dgm:pt>
    <dgm:pt modelId="{DE7D0ADC-6E06-4020-A9AE-B04BBF000AF4}" type="parTrans" cxnId="{09A7CC2C-2C93-452A-A5BC-E62E8D49D0D9}">
      <dgm:prSet/>
      <dgm:spPr/>
      <dgm:t>
        <a:bodyPr/>
        <a:lstStyle/>
        <a:p>
          <a:endParaRPr lang="ru-RU"/>
        </a:p>
      </dgm:t>
    </dgm:pt>
    <dgm:pt modelId="{6ED38D16-AF00-44B4-9BCD-BDF5445F3045}" type="sibTrans" cxnId="{09A7CC2C-2C93-452A-A5BC-E62E8D49D0D9}">
      <dgm:prSet/>
      <dgm:spPr/>
      <dgm:t>
        <a:bodyPr/>
        <a:lstStyle/>
        <a:p>
          <a:endParaRPr lang="ru-RU"/>
        </a:p>
      </dgm:t>
    </dgm:pt>
    <dgm:pt modelId="{BBCBCCEE-30A3-4D22-936C-9E7AC969BD32}">
      <dgm:prSet phldrT="[Текст]" phldr="1"/>
      <dgm:spPr/>
      <dgm:t>
        <a:bodyPr/>
        <a:lstStyle/>
        <a:p>
          <a:endParaRPr lang="ru-RU" sz="3200"/>
        </a:p>
      </dgm:t>
    </dgm:pt>
    <dgm:pt modelId="{F79F5703-B437-4362-A3A2-32537101757A}" type="parTrans" cxnId="{5B0B53F2-FF66-47EB-8A41-55CB621F73E0}">
      <dgm:prSet/>
      <dgm:spPr/>
      <dgm:t>
        <a:bodyPr/>
        <a:lstStyle/>
        <a:p>
          <a:endParaRPr lang="ru-RU"/>
        </a:p>
      </dgm:t>
    </dgm:pt>
    <dgm:pt modelId="{8D8E44B0-C023-422D-B268-E9F0ABCD07A1}" type="sibTrans" cxnId="{5B0B53F2-FF66-47EB-8A41-55CB621F73E0}">
      <dgm:prSet/>
      <dgm:spPr/>
      <dgm:t>
        <a:bodyPr/>
        <a:lstStyle/>
        <a:p>
          <a:endParaRPr lang="ru-RU"/>
        </a:p>
      </dgm:t>
    </dgm:pt>
    <dgm:pt modelId="{BC7AC3F9-95A2-4F42-87BB-2BD73F8F6BE2}">
      <dgm:prSet phldrT="[Текст]" phldr="1"/>
      <dgm:spPr/>
      <dgm:t>
        <a:bodyPr/>
        <a:lstStyle/>
        <a:p>
          <a:endParaRPr lang="ru-RU"/>
        </a:p>
      </dgm:t>
    </dgm:pt>
    <dgm:pt modelId="{961D9D47-A130-4A53-8064-19002B9386BC}" type="parTrans" cxnId="{5FE9C405-D26C-4446-B296-2DA1A112B9C6}">
      <dgm:prSet/>
      <dgm:spPr/>
      <dgm:t>
        <a:bodyPr/>
        <a:lstStyle/>
        <a:p>
          <a:endParaRPr lang="ru-RU"/>
        </a:p>
      </dgm:t>
    </dgm:pt>
    <dgm:pt modelId="{ED003EFA-1477-40C6-BC64-E86E01E4AEBF}" type="sibTrans" cxnId="{5FE9C405-D26C-4446-B296-2DA1A112B9C6}">
      <dgm:prSet/>
      <dgm:spPr/>
      <dgm:t>
        <a:bodyPr/>
        <a:lstStyle/>
        <a:p>
          <a:endParaRPr lang="ru-RU"/>
        </a:p>
      </dgm:t>
    </dgm:pt>
    <dgm:pt modelId="{96E7D0DC-42F5-41DD-AE30-875E049C13B3}">
      <dgm:prSet phldrT="[Текст]" custT="1"/>
      <dgm:spPr/>
      <dgm:t>
        <a:bodyPr/>
        <a:lstStyle/>
        <a:p>
          <a:r>
            <a:rPr lang="ru-RU" sz="4400" b="1" i="1" dirty="0" smtClean="0"/>
            <a:t>приставка</a:t>
          </a:r>
          <a:endParaRPr lang="ru-RU" sz="4400" b="1" i="1" dirty="0"/>
        </a:p>
      </dgm:t>
    </dgm:pt>
    <dgm:pt modelId="{A701E30F-F275-4458-9C8E-BBF59C2BCE0C}" type="parTrans" cxnId="{9C43090C-9B1E-469C-9707-F3129365FAAA}">
      <dgm:prSet/>
      <dgm:spPr/>
      <dgm:t>
        <a:bodyPr/>
        <a:lstStyle/>
        <a:p>
          <a:endParaRPr lang="ru-RU"/>
        </a:p>
      </dgm:t>
    </dgm:pt>
    <dgm:pt modelId="{B9688953-42D6-4866-AE3A-5CCD27CAC194}" type="sibTrans" cxnId="{9C43090C-9B1E-469C-9707-F3129365FAAA}">
      <dgm:prSet/>
      <dgm:spPr/>
      <dgm:t>
        <a:bodyPr/>
        <a:lstStyle/>
        <a:p>
          <a:endParaRPr lang="ru-RU"/>
        </a:p>
      </dgm:t>
    </dgm:pt>
    <dgm:pt modelId="{67584547-2E19-4DBA-9F84-2915C60CC42A}">
      <dgm:prSet phldrT="[Текст]" phldr="1"/>
      <dgm:spPr/>
      <dgm:t>
        <a:bodyPr/>
        <a:lstStyle/>
        <a:p>
          <a:endParaRPr lang="ru-RU" sz="3200"/>
        </a:p>
      </dgm:t>
    </dgm:pt>
    <dgm:pt modelId="{498076F4-9D85-49FC-A6E5-58CDDD24AEDC}" type="parTrans" cxnId="{FC492A9B-4C5C-49D7-8ADE-6B7BC96081EE}">
      <dgm:prSet/>
      <dgm:spPr/>
      <dgm:t>
        <a:bodyPr/>
        <a:lstStyle/>
        <a:p>
          <a:endParaRPr lang="ru-RU"/>
        </a:p>
      </dgm:t>
    </dgm:pt>
    <dgm:pt modelId="{3207E2A5-E1C1-44D0-8908-16013135C692}" type="sibTrans" cxnId="{FC492A9B-4C5C-49D7-8ADE-6B7BC96081EE}">
      <dgm:prSet/>
      <dgm:spPr/>
      <dgm:t>
        <a:bodyPr/>
        <a:lstStyle/>
        <a:p>
          <a:endParaRPr lang="ru-RU"/>
        </a:p>
      </dgm:t>
    </dgm:pt>
    <dgm:pt modelId="{E03DC185-DD0F-48BB-8C73-C2F467DD1600}" type="pres">
      <dgm:prSet presAssocID="{8F81E565-7E49-446D-9ECA-3A7F635F4CA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C42BAA1-BBC7-4725-B6BA-51CB2FC70D3D}" type="pres">
      <dgm:prSet presAssocID="{0351FD5A-0CF4-4A6E-BFCE-4E41BF8D1BFE}" presName="composite" presStyleCnt="0"/>
      <dgm:spPr/>
    </dgm:pt>
    <dgm:pt modelId="{5A5E95BA-2E49-4D0D-B801-648BE926942C}" type="pres">
      <dgm:prSet presAssocID="{0351FD5A-0CF4-4A6E-BFCE-4E41BF8D1BFE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3A9D9E-2CE3-4C13-A42A-B20EE8538AD6}" type="pres">
      <dgm:prSet presAssocID="{0351FD5A-0CF4-4A6E-BFCE-4E41BF8D1BFE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CF1F00-8200-4257-A97E-741CE020C4AB}" type="pres">
      <dgm:prSet presAssocID="{BE59913A-91F1-455C-AC1B-39B401092362}" presName="sp" presStyleCnt="0"/>
      <dgm:spPr/>
    </dgm:pt>
    <dgm:pt modelId="{1695BDA3-C15E-4E23-947F-3B34EAFEC071}" type="pres">
      <dgm:prSet presAssocID="{3061A3E9-2048-4BDA-995C-E17342B31559}" presName="composite" presStyleCnt="0"/>
      <dgm:spPr/>
    </dgm:pt>
    <dgm:pt modelId="{3D2FB7F4-04D6-4FE3-B622-E1A93FC72F34}" type="pres">
      <dgm:prSet presAssocID="{3061A3E9-2048-4BDA-995C-E17342B31559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50E889-25B8-48B6-8432-A465BF0ED423}" type="pres">
      <dgm:prSet presAssocID="{3061A3E9-2048-4BDA-995C-E17342B31559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9BD65F-1EF1-4440-9A35-531271CFC267}" type="pres">
      <dgm:prSet presAssocID="{2A1C6BC5-0CEB-48AB-815D-93FCDB5C7DE8}" presName="sp" presStyleCnt="0"/>
      <dgm:spPr/>
    </dgm:pt>
    <dgm:pt modelId="{AC45EA3F-D9DA-4713-A569-2E15830FB74A}" type="pres">
      <dgm:prSet presAssocID="{BC7AC3F9-95A2-4F42-87BB-2BD73F8F6BE2}" presName="composite" presStyleCnt="0"/>
      <dgm:spPr/>
    </dgm:pt>
    <dgm:pt modelId="{E2DD1366-38CE-430B-9069-76A2C8F29681}" type="pres">
      <dgm:prSet presAssocID="{BC7AC3F9-95A2-4F42-87BB-2BD73F8F6BE2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55F262-CD7D-459E-8772-67021AE854DC}" type="pres">
      <dgm:prSet presAssocID="{BC7AC3F9-95A2-4F42-87BB-2BD73F8F6BE2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B04C550-CB16-4073-9765-AF8FD0428EBB}" type="presOf" srcId="{96E7D0DC-42F5-41DD-AE30-875E049C13B3}" destId="{C155F262-CD7D-459E-8772-67021AE854DC}" srcOrd="0" destOrd="0" presId="urn:microsoft.com/office/officeart/2005/8/layout/chevron2"/>
    <dgm:cxn modelId="{88C38763-09D7-49E9-AE0A-517FD22C56B5}" type="presOf" srcId="{0351FD5A-0CF4-4A6E-BFCE-4E41BF8D1BFE}" destId="{5A5E95BA-2E49-4D0D-B801-648BE926942C}" srcOrd="0" destOrd="0" presId="urn:microsoft.com/office/officeart/2005/8/layout/chevron2"/>
    <dgm:cxn modelId="{ECE30E77-1924-4452-8177-D10360498671}" type="presOf" srcId="{789560F9-BBEE-400C-AA9E-17F4CC2A41B5}" destId="{963A9D9E-2CE3-4C13-A42A-B20EE8538AD6}" srcOrd="0" destOrd="1" presId="urn:microsoft.com/office/officeart/2005/8/layout/chevron2"/>
    <dgm:cxn modelId="{8C8295F8-47F2-4E9E-B646-C766552ABEF8}" srcId="{0351FD5A-0CF4-4A6E-BFCE-4E41BF8D1BFE}" destId="{331B70A0-D948-4C5F-A9AA-F91489699789}" srcOrd="0" destOrd="0" parTransId="{9BCBFBCB-A8F1-4404-B28D-EA174139CE3C}" sibTransId="{51CC28D7-83B2-409B-B54E-C994A50520F9}"/>
    <dgm:cxn modelId="{087F8FB3-CD18-478D-BDFD-F64FC8621004}" type="presOf" srcId="{3061A3E9-2048-4BDA-995C-E17342B31559}" destId="{3D2FB7F4-04D6-4FE3-B622-E1A93FC72F34}" srcOrd="0" destOrd="0" presId="urn:microsoft.com/office/officeart/2005/8/layout/chevron2"/>
    <dgm:cxn modelId="{72B80A3C-FAE7-40AC-BEE8-E3F378D11DEF}" srcId="{8F81E565-7E49-446D-9ECA-3A7F635F4CAC}" destId="{3061A3E9-2048-4BDA-995C-E17342B31559}" srcOrd="1" destOrd="0" parTransId="{B01EC9D8-2225-4133-B5DB-08D99446B6BF}" sibTransId="{2A1C6BC5-0CEB-48AB-815D-93FCDB5C7DE8}"/>
    <dgm:cxn modelId="{AEB1A3EF-9EC9-4C09-B57B-83D553222CB2}" type="presOf" srcId="{BC7AC3F9-95A2-4F42-87BB-2BD73F8F6BE2}" destId="{E2DD1366-38CE-430B-9069-76A2C8F29681}" srcOrd="0" destOrd="0" presId="urn:microsoft.com/office/officeart/2005/8/layout/chevron2"/>
    <dgm:cxn modelId="{103A7366-2C9F-467D-9F26-12F48F715577}" type="presOf" srcId="{BBCBCCEE-30A3-4D22-936C-9E7AC969BD32}" destId="{2950E889-25B8-48B6-8432-A465BF0ED423}" srcOrd="0" destOrd="1" presId="urn:microsoft.com/office/officeart/2005/8/layout/chevron2"/>
    <dgm:cxn modelId="{5FE9C405-D26C-4446-B296-2DA1A112B9C6}" srcId="{8F81E565-7E49-446D-9ECA-3A7F635F4CAC}" destId="{BC7AC3F9-95A2-4F42-87BB-2BD73F8F6BE2}" srcOrd="2" destOrd="0" parTransId="{961D9D47-A130-4A53-8064-19002B9386BC}" sibTransId="{ED003EFA-1477-40C6-BC64-E86E01E4AEBF}"/>
    <dgm:cxn modelId="{6A495277-A3C1-4986-98DD-9CAD8D6A1D28}" type="presOf" srcId="{8F81E565-7E49-446D-9ECA-3A7F635F4CAC}" destId="{E03DC185-DD0F-48BB-8C73-C2F467DD1600}" srcOrd="0" destOrd="0" presId="urn:microsoft.com/office/officeart/2005/8/layout/chevron2"/>
    <dgm:cxn modelId="{690A0EBD-624E-41FB-BD70-F7FC53FF848B}" type="presOf" srcId="{67584547-2E19-4DBA-9F84-2915C60CC42A}" destId="{C155F262-CD7D-459E-8772-67021AE854DC}" srcOrd="0" destOrd="1" presId="urn:microsoft.com/office/officeart/2005/8/layout/chevron2"/>
    <dgm:cxn modelId="{FC492A9B-4C5C-49D7-8ADE-6B7BC96081EE}" srcId="{BC7AC3F9-95A2-4F42-87BB-2BD73F8F6BE2}" destId="{67584547-2E19-4DBA-9F84-2915C60CC42A}" srcOrd="1" destOrd="0" parTransId="{498076F4-9D85-49FC-A6E5-58CDDD24AEDC}" sibTransId="{3207E2A5-E1C1-44D0-8908-16013135C692}"/>
    <dgm:cxn modelId="{5B0B53F2-FF66-47EB-8A41-55CB621F73E0}" srcId="{3061A3E9-2048-4BDA-995C-E17342B31559}" destId="{BBCBCCEE-30A3-4D22-936C-9E7AC969BD32}" srcOrd="1" destOrd="0" parTransId="{F79F5703-B437-4362-A3A2-32537101757A}" sibTransId="{8D8E44B0-C023-422D-B268-E9F0ABCD07A1}"/>
    <dgm:cxn modelId="{A003B948-5870-4EC8-A5BE-257180FA0264}" type="presOf" srcId="{331B70A0-D948-4C5F-A9AA-F91489699789}" destId="{963A9D9E-2CE3-4C13-A42A-B20EE8538AD6}" srcOrd="0" destOrd="0" presId="urn:microsoft.com/office/officeart/2005/8/layout/chevron2"/>
    <dgm:cxn modelId="{09A7CC2C-2C93-452A-A5BC-E62E8D49D0D9}" srcId="{3061A3E9-2048-4BDA-995C-E17342B31559}" destId="{6834F817-76B6-439C-9862-DDD9F7CD1CDB}" srcOrd="0" destOrd="0" parTransId="{DE7D0ADC-6E06-4020-A9AE-B04BBF000AF4}" sibTransId="{6ED38D16-AF00-44B4-9BCD-BDF5445F3045}"/>
    <dgm:cxn modelId="{9C43090C-9B1E-469C-9707-F3129365FAAA}" srcId="{BC7AC3F9-95A2-4F42-87BB-2BD73F8F6BE2}" destId="{96E7D0DC-42F5-41DD-AE30-875E049C13B3}" srcOrd="0" destOrd="0" parTransId="{A701E30F-F275-4458-9C8E-BBF59C2BCE0C}" sibTransId="{B9688953-42D6-4866-AE3A-5CCD27CAC194}"/>
    <dgm:cxn modelId="{0CA53E94-3490-4E32-A22D-8F5D13BF3343}" type="presOf" srcId="{6834F817-76B6-439C-9862-DDD9F7CD1CDB}" destId="{2950E889-25B8-48B6-8432-A465BF0ED423}" srcOrd="0" destOrd="0" presId="urn:microsoft.com/office/officeart/2005/8/layout/chevron2"/>
    <dgm:cxn modelId="{F1486210-1A98-48C8-BE79-87A7A7672C5B}" srcId="{8F81E565-7E49-446D-9ECA-3A7F635F4CAC}" destId="{0351FD5A-0CF4-4A6E-BFCE-4E41BF8D1BFE}" srcOrd="0" destOrd="0" parTransId="{4808ECC6-3B29-474C-AA09-62C6CD47B8AD}" sibTransId="{BE59913A-91F1-455C-AC1B-39B401092362}"/>
    <dgm:cxn modelId="{13EA70E2-EC62-43DC-BBDE-D2309E176992}" srcId="{0351FD5A-0CF4-4A6E-BFCE-4E41BF8D1BFE}" destId="{789560F9-BBEE-400C-AA9E-17F4CC2A41B5}" srcOrd="1" destOrd="0" parTransId="{9DBA4B95-2117-40DF-9B90-0DBACCDF370D}" sibTransId="{635A63C3-363D-4C2E-B0E4-F4BC3F47C5DD}"/>
    <dgm:cxn modelId="{8AE08F71-DB0D-4018-B3A9-7FD6FD53AD24}" type="presParOf" srcId="{E03DC185-DD0F-48BB-8C73-C2F467DD1600}" destId="{6C42BAA1-BBC7-4725-B6BA-51CB2FC70D3D}" srcOrd="0" destOrd="0" presId="urn:microsoft.com/office/officeart/2005/8/layout/chevron2"/>
    <dgm:cxn modelId="{5C4C0ECD-6F9C-411A-B45E-E197ACBD09A9}" type="presParOf" srcId="{6C42BAA1-BBC7-4725-B6BA-51CB2FC70D3D}" destId="{5A5E95BA-2E49-4D0D-B801-648BE926942C}" srcOrd="0" destOrd="0" presId="urn:microsoft.com/office/officeart/2005/8/layout/chevron2"/>
    <dgm:cxn modelId="{633D2E94-7CD2-48BE-9F23-54810C579D78}" type="presParOf" srcId="{6C42BAA1-BBC7-4725-B6BA-51CB2FC70D3D}" destId="{963A9D9E-2CE3-4C13-A42A-B20EE8538AD6}" srcOrd="1" destOrd="0" presId="urn:microsoft.com/office/officeart/2005/8/layout/chevron2"/>
    <dgm:cxn modelId="{6E6DBD70-3135-4607-9E97-054553F850D8}" type="presParOf" srcId="{E03DC185-DD0F-48BB-8C73-C2F467DD1600}" destId="{FECF1F00-8200-4257-A97E-741CE020C4AB}" srcOrd="1" destOrd="0" presId="urn:microsoft.com/office/officeart/2005/8/layout/chevron2"/>
    <dgm:cxn modelId="{EE44B0CB-4620-4979-A486-9FAF39052601}" type="presParOf" srcId="{E03DC185-DD0F-48BB-8C73-C2F467DD1600}" destId="{1695BDA3-C15E-4E23-947F-3B34EAFEC071}" srcOrd="2" destOrd="0" presId="urn:microsoft.com/office/officeart/2005/8/layout/chevron2"/>
    <dgm:cxn modelId="{8E9998D2-FC6D-4727-828D-4B9F4BB381B3}" type="presParOf" srcId="{1695BDA3-C15E-4E23-947F-3B34EAFEC071}" destId="{3D2FB7F4-04D6-4FE3-B622-E1A93FC72F34}" srcOrd="0" destOrd="0" presId="urn:microsoft.com/office/officeart/2005/8/layout/chevron2"/>
    <dgm:cxn modelId="{BA2D2687-2CC8-42BC-842F-996415A1A6DC}" type="presParOf" srcId="{1695BDA3-C15E-4E23-947F-3B34EAFEC071}" destId="{2950E889-25B8-48B6-8432-A465BF0ED423}" srcOrd="1" destOrd="0" presId="urn:microsoft.com/office/officeart/2005/8/layout/chevron2"/>
    <dgm:cxn modelId="{617D93D2-7976-4F43-BB3B-6E34E08108B5}" type="presParOf" srcId="{E03DC185-DD0F-48BB-8C73-C2F467DD1600}" destId="{459BD65F-1EF1-4440-9A35-531271CFC267}" srcOrd="3" destOrd="0" presId="urn:microsoft.com/office/officeart/2005/8/layout/chevron2"/>
    <dgm:cxn modelId="{1812B677-AB56-4C14-9FF9-A99B981B4089}" type="presParOf" srcId="{E03DC185-DD0F-48BB-8C73-C2F467DD1600}" destId="{AC45EA3F-D9DA-4713-A569-2E15830FB74A}" srcOrd="4" destOrd="0" presId="urn:microsoft.com/office/officeart/2005/8/layout/chevron2"/>
    <dgm:cxn modelId="{0877C30D-2B3E-476B-B8B7-BD15F93982D0}" type="presParOf" srcId="{AC45EA3F-D9DA-4713-A569-2E15830FB74A}" destId="{E2DD1366-38CE-430B-9069-76A2C8F29681}" srcOrd="0" destOrd="0" presId="urn:microsoft.com/office/officeart/2005/8/layout/chevron2"/>
    <dgm:cxn modelId="{08547ACE-B0A1-4B91-8BA3-0E098A1BD02C}" type="presParOf" srcId="{AC45EA3F-D9DA-4713-A569-2E15830FB74A}" destId="{C155F262-CD7D-459E-8772-67021AE854D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F81E565-7E49-446D-9ECA-3A7F635F4CAC}" type="doc">
      <dgm:prSet loTypeId="urn:microsoft.com/office/officeart/2005/8/layout/chevron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0351FD5A-0CF4-4A6E-BFCE-4E41BF8D1BFE}">
      <dgm:prSet phldrT="[Текст]" phldr="1"/>
      <dgm:spPr/>
      <dgm:t>
        <a:bodyPr/>
        <a:lstStyle/>
        <a:p>
          <a:endParaRPr lang="ru-RU" dirty="0"/>
        </a:p>
      </dgm:t>
    </dgm:pt>
    <dgm:pt modelId="{4808ECC6-3B29-474C-AA09-62C6CD47B8AD}" type="parTrans" cxnId="{F1486210-1A98-48C8-BE79-87A7A7672C5B}">
      <dgm:prSet/>
      <dgm:spPr/>
      <dgm:t>
        <a:bodyPr/>
        <a:lstStyle/>
        <a:p>
          <a:endParaRPr lang="ru-RU"/>
        </a:p>
      </dgm:t>
    </dgm:pt>
    <dgm:pt modelId="{BE59913A-91F1-455C-AC1B-39B401092362}" type="sibTrans" cxnId="{F1486210-1A98-48C8-BE79-87A7A7672C5B}">
      <dgm:prSet/>
      <dgm:spPr/>
      <dgm:t>
        <a:bodyPr/>
        <a:lstStyle/>
        <a:p>
          <a:endParaRPr lang="ru-RU"/>
        </a:p>
      </dgm:t>
    </dgm:pt>
    <dgm:pt modelId="{331B70A0-D948-4C5F-A9AA-F91489699789}">
      <dgm:prSet phldrT="[Текст]" custT="1"/>
      <dgm:spPr/>
      <dgm:t>
        <a:bodyPr/>
        <a:lstStyle/>
        <a:p>
          <a:endParaRPr lang="ru-RU" sz="4400" b="1" i="1" dirty="0"/>
        </a:p>
      </dgm:t>
    </dgm:pt>
    <dgm:pt modelId="{9BCBFBCB-A8F1-4404-B28D-EA174139CE3C}" type="parTrans" cxnId="{8C8295F8-47F2-4E9E-B646-C766552ABEF8}">
      <dgm:prSet/>
      <dgm:spPr/>
      <dgm:t>
        <a:bodyPr/>
        <a:lstStyle/>
        <a:p>
          <a:endParaRPr lang="ru-RU"/>
        </a:p>
      </dgm:t>
    </dgm:pt>
    <dgm:pt modelId="{51CC28D7-83B2-409B-B54E-C994A50520F9}" type="sibTrans" cxnId="{8C8295F8-47F2-4E9E-B646-C766552ABEF8}">
      <dgm:prSet/>
      <dgm:spPr/>
      <dgm:t>
        <a:bodyPr/>
        <a:lstStyle/>
        <a:p>
          <a:endParaRPr lang="ru-RU"/>
        </a:p>
      </dgm:t>
    </dgm:pt>
    <dgm:pt modelId="{789560F9-BBEE-400C-AA9E-17F4CC2A41B5}">
      <dgm:prSet phldrT="[Текст]" custT="1"/>
      <dgm:spPr/>
      <dgm:t>
        <a:bodyPr/>
        <a:lstStyle/>
        <a:p>
          <a:r>
            <a:rPr lang="ru-RU" sz="4400" b="1" i="1" dirty="0" smtClean="0"/>
            <a:t>урок</a:t>
          </a:r>
          <a:endParaRPr lang="ru-RU" sz="4400" b="1" i="1" dirty="0"/>
        </a:p>
      </dgm:t>
    </dgm:pt>
    <dgm:pt modelId="{9DBA4B95-2117-40DF-9B90-0DBACCDF370D}" type="parTrans" cxnId="{13EA70E2-EC62-43DC-BBDE-D2309E176992}">
      <dgm:prSet/>
      <dgm:spPr/>
      <dgm:t>
        <a:bodyPr/>
        <a:lstStyle/>
        <a:p>
          <a:endParaRPr lang="ru-RU"/>
        </a:p>
      </dgm:t>
    </dgm:pt>
    <dgm:pt modelId="{635A63C3-363D-4C2E-B0E4-F4BC3F47C5DD}" type="sibTrans" cxnId="{13EA70E2-EC62-43DC-BBDE-D2309E176992}">
      <dgm:prSet/>
      <dgm:spPr/>
      <dgm:t>
        <a:bodyPr/>
        <a:lstStyle/>
        <a:p>
          <a:endParaRPr lang="ru-RU"/>
        </a:p>
      </dgm:t>
    </dgm:pt>
    <dgm:pt modelId="{3061A3E9-2048-4BDA-995C-E17342B31559}">
      <dgm:prSet phldrT="[Текст]" phldr="1"/>
      <dgm:spPr/>
      <dgm:t>
        <a:bodyPr/>
        <a:lstStyle/>
        <a:p>
          <a:endParaRPr lang="ru-RU" dirty="0"/>
        </a:p>
      </dgm:t>
    </dgm:pt>
    <dgm:pt modelId="{B01EC9D8-2225-4133-B5DB-08D99446B6BF}" type="parTrans" cxnId="{72B80A3C-FAE7-40AC-BEE8-E3F378D11DEF}">
      <dgm:prSet/>
      <dgm:spPr/>
      <dgm:t>
        <a:bodyPr/>
        <a:lstStyle/>
        <a:p>
          <a:endParaRPr lang="ru-RU"/>
        </a:p>
      </dgm:t>
    </dgm:pt>
    <dgm:pt modelId="{2A1C6BC5-0CEB-48AB-815D-93FCDB5C7DE8}" type="sibTrans" cxnId="{72B80A3C-FAE7-40AC-BEE8-E3F378D11DEF}">
      <dgm:prSet/>
      <dgm:spPr/>
      <dgm:t>
        <a:bodyPr/>
        <a:lstStyle/>
        <a:p>
          <a:endParaRPr lang="ru-RU"/>
        </a:p>
      </dgm:t>
    </dgm:pt>
    <dgm:pt modelId="{6834F817-76B6-439C-9862-DDD9F7CD1CDB}">
      <dgm:prSet phldrT="[Текст]" custT="1"/>
      <dgm:spPr/>
      <dgm:t>
        <a:bodyPr/>
        <a:lstStyle/>
        <a:p>
          <a:endParaRPr lang="ru-RU" sz="4400" b="1" i="1" dirty="0"/>
        </a:p>
      </dgm:t>
    </dgm:pt>
    <dgm:pt modelId="{DE7D0ADC-6E06-4020-A9AE-B04BBF000AF4}" type="parTrans" cxnId="{09A7CC2C-2C93-452A-A5BC-E62E8D49D0D9}">
      <dgm:prSet/>
      <dgm:spPr/>
      <dgm:t>
        <a:bodyPr/>
        <a:lstStyle/>
        <a:p>
          <a:endParaRPr lang="ru-RU"/>
        </a:p>
      </dgm:t>
    </dgm:pt>
    <dgm:pt modelId="{6ED38D16-AF00-44B4-9BCD-BDF5445F3045}" type="sibTrans" cxnId="{09A7CC2C-2C93-452A-A5BC-E62E8D49D0D9}">
      <dgm:prSet/>
      <dgm:spPr/>
      <dgm:t>
        <a:bodyPr/>
        <a:lstStyle/>
        <a:p>
          <a:endParaRPr lang="ru-RU"/>
        </a:p>
      </dgm:t>
    </dgm:pt>
    <dgm:pt modelId="{BBCBCCEE-30A3-4D22-936C-9E7AC969BD32}">
      <dgm:prSet phldrT="[Текст]"/>
      <dgm:spPr/>
      <dgm:t>
        <a:bodyPr/>
        <a:lstStyle/>
        <a:p>
          <a:endParaRPr lang="ru-RU" sz="3200" dirty="0"/>
        </a:p>
      </dgm:t>
    </dgm:pt>
    <dgm:pt modelId="{F79F5703-B437-4362-A3A2-32537101757A}" type="parTrans" cxnId="{5B0B53F2-FF66-47EB-8A41-55CB621F73E0}">
      <dgm:prSet/>
      <dgm:spPr/>
      <dgm:t>
        <a:bodyPr/>
        <a:lstStyle/>
        <a:p>
          <a:endParaRPr lang="ru-RU"/>
        </a:p>
      </dgm:t>
    </dgm:pt>
    <dgm:pt modelId="{8D8E44B0-C023-422D-B268-E9F0ABCD07A1}" type="sibTrans" cxnId="{5B0B53F2-FF66-47EB-8A41-55CB621F73E0}">
      <dgm:prSet/>
      <dgm:spPr/>
      <dgm:t>
        <a:bodyPr/>
        <a:lstStyle/>
        <a:p>
          <a:endParaRPr lang="ru-RU"/>
        </a:p>
      </dgm:t>
    </dgm:pt>
    <dgm:pt modelId="{BC7AC3F9-95A2-4F42-87BB-2BD73F8F6BE2}">
      <dgm:prSet phldrT="[Текст]" phldr="1"/>
      <dgm:spPr/>
      <dgm:t>
        <a:bodyPr/>
        <a:lstStyle/>
        <a:p>
          <a:endParaRPr lang="ru-RU" dirty="0"/>
        </a:p>
      </dgm:t>
    </dgm:pt>
    <dgm:pt modelId="{961D9D47-A130-4A53-8064-19002B9386BC}" type="parTrans" cxnId="{5FE9C405-D26C-4446-B296-2DA1A112B9C6}">
      <dgm:prSet/>
      <dgm:spPr/>
      <dgm:t>
        <a:bodyPr/>
        <a:lstStyle/>
        <a:p>
          <a:endParaRPr lang="ru-RU"/>
        </a:p>
      </dgm:t>
    </dgm:pt>
    <dgm:pt modelId="{ED003EFA-1477-40C6-BC64-E86E01E4AEBF}" type="sibTrans" cxnId="{5FE9C405-D26C-4446-B296-2DA1A112B9C6}">
      <dgm:prSet/>
      <dgm:spPr/>
      <dgm:t>
        <a:bodyPr/>
        <a:lstStyle/>
        <a:p>
          <a:endParaRPr lang="ru-RU"/>
        </a:p>
      </dgm:t>
    </dgm:pt>
    <dgm:pt modelId="{96E7D0DC-42F5-41DD-AE30-875E049C13B3}">
      <dgm:prSet phldrT="[Текст]" custT="1"/>
      <dgm:spPr/>
      <dgm:t>
        <a:bodyPr/>
        <a:lstStyle/>
        <a:p>
          <a:r>
            <a:rPr lang="ru-RU" sz="4400" b="1" i="1" dirty="0" smtClean="0"/>
            <a:t>перемена</a:t>
          </a:r>
          <a:endParaRPr lang="ru-RU" sz="4400" b="1" i="1" dirty="0"/>
        </a:p>
      </dgm:t>
    </dgm:pt>
    <dgm:pt modelId="{A701E30F-F275-4458-9C8E-BBF59C2BCE0C}" type="parTrans" cxnId="{9C43090C-9B1E-469C-9707-F3129365FAAA}">
      <dgm:prSet/>
      <dgm:spPr/>
      <dgm:t>
        <a:bodyPr/>
        <a:lstStyle/>
        <a:p>
          <a:endParaRPr lang="ru-RU"/>
        </a:p>
      </dgm:t>
    </dgm:pt>
    <dgm:pt modelId="{B9688953-42D6-4866-AE3A-5CCD27CAC194}" type="sibTrans" cxnId="{9C43090C-9B1E-469C-9707-F3129365FAAA}">
      <dgm:prSet/>
      <dgm:spPr/>
      <dgm:t>
        <a:bodyPr/>
        <a:lstStyle/>
        <a:p>
          <a:endParaRPr lang="ru-RU"/>
        </a:p>
      </dgm:t>
    </dgm:pt>
    <dgm:pt modelId="{67584547-2E19-4DBA-9F84-2915C60CC42A}">
      <dgm:prSet phldrT="[Текст]" phldr="1"/>
      <dgm:spPr/>
      <dgm:t>
        <a:bodyPr/>
        <a:lstStyle/>
        <a:p>
          <a:endParaRPr lang="ru-RU" sz="3200" dirty="0"/>
        </a:p>
      </dgm:t>
    </dgm:pt>
    <dgm:pt modelId="{498076F4-9D85-49FC-A6E5-58CDDD24AEDC}" type="parTrans" cxnId="{FC492A9B-4C5C-49D7-8ADE-6B7BC96081EE}">
      <dgm:prSet/>
      <dgm:spPr/>
      <dgm:t>
        <a:bodyPr/>
        <a:lstStyle/>
        <a:p>
          <a:endParaRPr lang="ru-RU"/>
        </a:p>
      </dgm:t>
    </dgm:pt>
    <dgm:pt modelId="{3207E2A5-E1C1-44D0-8908-16013135C692}" type="sibTrans" cxnId="{FC492A9B-4C5C-49D7-8ADE-6B7BC96081EE}">
      <dgm:prSet/>
      <dgm:spPr/>
      <dgm:t>
        <a:bodyPr/>
        <a:lstStyle/>
        <a:p>
          <a:endParaRPr lang="ru-RU"/>
        </a:p>
      </dgm:t>
    </dgm:pt>
    <dgm:pt modelId="{3B291402-6FD9-46E6-A86A-4828BE5F3C21}">
      <dgm:prSet custT="1"/>
      <dgm:spPr/>
      <dgm:t>
        <a:bodyPr/>
        <a:lstStyle/>
        <a:p>
          <a:r>
            <a:rPr lang="ru-RU" sz="4400" b="1" i="1" dirty="0" smtClean="0"/>
            <a:t>хорошо</a:t>
          </a:r>
          <a:endParaRPr lang="ru-RU" sz="4400" b="1" i="1" dirty="0"/>
        </a:p>
      </dgm:t>
    </dgm:pt>
    <dgm:pt modelId="{B66D2A7C-A2CC-434F-B62C-635445E55259}" type="parTrans" cxnId="{93609D5F-AB6F-4000-8AC6-ACE43FF60C38}">
      <dgm:prSet/>
      <dgm:spPr/>
      <dgm:t>
        <a:bodyPr/>
        <a:lstStyle/>
        <a:p>
          <a:endParaRPr lang="ru-RU"/>
        </a:p>
      </dgm:t>
    </dgm:pt>
    <dgm:pt modelId="{B489C974-70E1-4390-89FE-D8F94DC46636}" type="sibTrans" cxnId="{93609D5F-AB6F-4000-8AC6-ACE43FF60C38}">
      <dgm:prSet/>
      <dgm:spPr/>
      <dgm:t>
        <a:bodyPr/>
        <a:lstStyle/>
        <a:p>
          <a:endParaRPr lang="ru-RU"/>
        </a:p>
      </dgm:t>
    </dgm:pt>
    <dgm:pt modelId="{E03DC185-DD0F-48BB-8C73-C2F467DD1600}" type="pres">
      <dgm:prSet presAssocID="{8F81E565-7E49-446D-9ECA-3A7F635F4CA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C42BAA1-BBC7-4725-B6BA-51CB2FC70D3D}" type="pres">
      <dgm:prSet presAssocID="{0351FD5A-0CF4-4A6E-BFCE-4E41BF8D1BFE}" presName="composite" presStyleCnt="0"/>
      <dgm:spPr/>
    </dgm:pt>
    <dgm:pt modelId="{5A5E95BA-2E49-4D0D-B801-648BE926942C}" type="pres">
      <dgm:prSet presAssocID="{0351FD5A-0CF4-4A6E-BFCE-4E41BF8D1BFE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3A9D9E-2CE3-4C13-A42A-B20EE8538AD6}" type="pres">
      <dgm:prSet presAssocID="{0351FD5A-0CF4-4A6E-BFCE-4E41BF8D1BFE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CF1F00-8200-4257-A97E-741CE020C4AB}" type="pres">
      <dgm:prSet presAssocID="{BE59913A-91F1-455C-AC1B-39B401092362}" presName="sp" presStyleCnt="0"/>
      <dgm:spPr/>
    </dgm:pt>
    <dgm:pt modelId="{1695BDA3-C15E-4E23-947F-3B34EAFEC071}" type="pres">
      <dgm:prSet presAssocID="{3061A3E9-2048-4BDA-995C-E17342B31559}" presName="composite" presStyleCnt="0"/>
      <dgm:spPr/>
    </dgm:pt>
    <dgm:pt modelId="{3D2FB7F4-04D6-4FE3-B622-E1A93FC72F34}" type="pres">
      <dgm:prSet presAssocID="{3061A3E9-2048-4BDA-995C-E17342B31559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50E889-25B8-48B6-8432-A465BF0ED423}" type="pres">
      <dgm:prSet presAssocID="{3061A3E9-2048-4BDA-995C-E17342B31559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9BD65F-1EF1-4440-9A35-531271CFC267}" type="pres">
      <dgm:prSet presAssocID="{2A1C6BC5-0CEB-48AB-815D-93FCDB5C7DE8}" presName="sp" presStyleCnt="0"/>
      <dgm:spPr/>
    </dgm:pt>
    <dgm:pt modelId="{AC45EA3F-D9DA-4713-A569-2E15830FB74A}" type="pres">
      <dgm:prSet presAssocID="{BC7AC3F9-95A2-4F42-87BB-2BD73F8F6BE2}" presName="composite" presStyleCnt="0"/>
      <dgm:spPr/>
    </dgm:pt>
    <dgm:pt modelId="{E2DD1366-38CE-430B-9069-76A2C8F29681}" type="pres">
      <dgm:prSet presAssocID="{BC7AC3F9-95A2-4F42-87BB-2BD73F8F6BE2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55F262-CD7D-459E-8772-67021AE854DC}" type="pres">
      <dgm:prSet presAssocID="{BC7AC3F9-95A2-4F42-87BB-2BD73F8F6BE2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6D4F25F-472F-457F-B5A6-6FCD71A49ECA}" type="presOf" srcId="{67584547-2E19-4DBA-9F84-2915C60CC42A}" destId="{C155F262-CD7D-459E-8772-67021AE854DC}" srcOrd="0" destOrd="1" presId="urn:microsoft.com/office/officeart/2005/8/layout/chevron2"/>
    <dgm:cxn modelId="{C736D0F3-23B7-4E5A-9757-161042C06B7C}" type="presOf" srcId="{789560F9-BBEE-400C-AA9E-17F4CC2A41B5}" destId="{963A9D9E-2CE3-4C13-A42A-B20EE8538AD6}" srcOrd="0" destOrd="1" presId="urn:microsoft.com/office/officeart/2005/8/layout/chevron2"/>
    <dgm:cxn modelId="{8C8295F8-47F2-4E9E-B646-C766552ABEF8}" srcId="{0351FD5A-0CF4-4A6E-BFCE-4E41BF8D1BFE}" destId="{331B70A0-D948-4C5F-A9AA-F91489699789}" srcOrd="0" destOrd="0" parTransId="{9BCBFBCB-A8F1-4404-B28D-EA174139CE3C}" sibTransId="{51CC28D7-83B2-409B-B54E-C994A50520F9}"/>
    <dgm:cxn modelId="{B3AD882E-975D-4F0E-A9F8-2FC0F20B7204}" type="presOf" srcId="{6834F817-76B6-439C-9862-DDD9F7CD1CDB}" destId="{2950E889-25B8-48B6-8432-A465BF0ED423}" srcOrd="0" destOrd="0" presId="urn:microsoft.com/office/officeart/2005/8/layout/chevron2"/>
    <dgm:cxn modelId="{E126CE0F-68EC-4434-90E6-2E92AC64B0DD}" type="presOf" srcId="{96E7D0DC-42F5-41DD-AE30-875E049C13B3}" destId="{C155F262-CD7D-459E-8772-67021AE854DC}" srcOrd="0" destOrd="0" presId="urn:microsoft.com/office/officeart/2005/8/layout/chevron2"/>
    <dgm:cxn modelId="{93609D5F-AB6F-4000-8AC6-ACE43FF60C38}" srcId="{3061A3E9-2048-4BDA-995C-E17342B31559}" destId="{3B291402-6FD9-46E6-A86A-4828BE5F3C21}" srcOrd="1" destOrd="0" parTransId="{B66D2A7C-A2CC-434F-B62C-635445E55259}" sibTransId="{B489C974-70E1-4390-89FE-D8F94DC46636}"/>
    <dgm:cxn modelId="{72B80A3C-FAE7-40AC-BEE8-E3F378D11DEF}" srcId="{8F81E565-7E49-446D-9ECA-3A7F635F4CAC}" destId="{3061A3E9-2048-4BDA-995C-E17342B31559}" srcOrd="1" destOrd="0" parTransId="{B01EC9D8-2225-4133-B5DB-08D99446B6BF}" sibTransId="{2A1C6BC5-0CEB-48AB-815D-93FCDB5C7DE8}"/>
    <dgm:cxn modelId="{5FE9C405-D26C-4446-B296-2DA1A112B9C6}" srcId="{8F81E565-7E49-446D-9ECA-3A7F635F4CAC}" destId="{BC7AC3F9-95A2-4F42-87BB-2BD73F8F6BE2}" srcOrd="2" destOrd="0" parTransId="{961D9D47-A130-4A53-8064-19002B9386BC}" sibTransId="{ED003EFA-1477-40C6-BC64-E86E01E4AEBF}"/>
    <dgm:cxn modelId="{2BE172F5-BB79-4807-844F-8CE8CF512ED4}" type="presOf" srcId="{8F81E565-7E49-446D-9ECA-3A7F635F4CAC}" destId="{E03DC185-DD0F-48BB-8C73-C2F467DD1600}" srcOrd="0" destOrd="0" presId="urn:microsoft.com/office/officeart/2005/8/layout/chevron2"/>
    <dgm:cxn modelId="{EA1E1B60-A173-48F7-A5E7-68E51FA8DF4E}" type="presOf" srcId="{0351FD5A-0CF4-4A6E-BFCE-4E41BF8D1BFE}" destId="{5A5E95BA-2E49-4D0D-B801-648BE926942C}" srcOrd="0" destOrd="0" presId="urn:microsoft.com/office/officeart/2005/8/layout/chevron2"/>
    <dgm:cxn modelId="{FC492A9B-4C5C-49D7-8ADE-6B7BC96081EE}" srcId="{BC7AC3F9-95A2-4F42-87BB-2BD73F8F6BE2}" destId="{67584547-2E19-4DBA-9F84-2915C60CC42A}" srcOrd="1" destOrd="0" parTransId="{498076F4-9D85-49FC-A6E5-58CDDD24AEDC}" sibTransId="{3207E2A5-E1C1-44D0-8908-16013135C692}"/>
    <dgm:cxn modelId="{5B0B53F2-FF66-47EB-8A41-55CB621F73E0}" srcId="{3061A3E9-2048-4BDA-995C-E17342B31559}" destId="{BBCBCCEE-30A3-4D22-936C-9E7AC969BD32}" srcOrd="2" destOrd="0" parTransId="{F79F5703-B437-4362-A3A2-32537101757A}" sibTransId="{8D8E44B0-C023-422D-B268-E9F0ABCD07A1}"/>
    <dgm:cxn modelId="{245DEF62-EA14-4088-81E2-9C30DC825E69}" type="presOf" srcId="{3061A3E9-2048-4BDA-995C-E17342B31559}" destId="{3D2FB7F4-04D6-4FE3-B622-E1A93FC72F34}" srcOrd="0" destOrd="0" presId="urn:microsoft.com/office/officeart/2005/8/layout/chevron2"/>
    <dgm:cxn modelId="{4871755F-B1CD-4E73-AA1B-76186EA01DCF}" type="presOf" srcId="{BBCBCCEE-30A3-4D22-936C-9E7AC969BD32}" destId="{2950E889-25B8-48B6-8432-A465BF0ED423}" srcOrd="0" destOrd="2" presId="urn:microsoft.com/office/officeart/2005/8/layout/chevron2"/>
    <dgm:cxn modelId="{FD2CFCD0-010A-478E-9D29-35AA90C2D9F9}" type="presOf" srcId="{3B291402-6FD9-46E6-A86A-4828BE5F3C21}" destId="{2950E889-25B8-48B6-8432-A465BF0ED423}" srcOrd="0" destOrd="1" presId="urn:microsoft.com/office/officeart/2005/8/layout/chevron2"/>
    <dgm:cxn modelId="{E0EB7F2A-0991-417F-9B28-E74B9E9815CE}" type="presOf" srcId="{BC7AC3F9-95A2-4F42-87BB-2BD73F8F6BE2}" destId="{E2DD1366-38CE-430B-9069-76A2C8F29681}" srcOrd="0" destOrd="0" presId="urn:microsoft.com/office/officeart/2005/8/layout/chevron2"/>
    <dgm:cxn modelId="{09A7CC2C-2C93-452A-A5BC-E62E8D49D0D9}" srcId="{3061A3E9-2048-4BDA-995C-E17342B31559}" destId="{6834F817-76B6-439C-9862-DDD9F7CD1CDB}" srcOrd="0" destOrd="0" parTransId="{DE7D0ADC-6E06-4020-A9AE-B04BBF000AF4}" sibTransId="{6ED38D16-AF00-44B4-9BCD-BDF5445F3045}"/>
    <dgm:cxn modelId="{9C43090C-9B1E-469C-9707-F3129365FAAA}" srcId="{BC7AC3F9-95A2-4F42-87BB-2BD73F8F6BE2}" destId="{96E7D0DC-42F5-41DD-AE30-875E049C13B3}" srcOrd="0" destOrd="0" parTransId="{A701E30F-F275-4458-9C8E-BBF59C2BCE0C}" sibTransId="{B9688953-42D6-4866-AE3A-5CCD27CAC194}"/>
    <dgm:cxn modelId="{789AEE11-98C1-486A-B321-51869E1E1277}" type="presOf" srcId="{331B70A0-D948-4C5F-A9AA-F91489699789}" destId="{963A9D9E-2CE3-4C13-A42A-B20EE8538AD6}" srcOrd="0" destOrd="0" presId="urn:microsoft.com/office/officeart/2005/8/layout/chevron2"/>
    <dgm:cxn modelId="{F1486210-1A98-48C8-BE79-87A7A7672C5B}" srcId="{8F81E565-7E49-446D-9ECA-3A7F635F4CAC}" destId="{0351FD5A-0CF4-4A6E-BFCE-4E41BF8D1BFE}" srcOrd="0" destOrd="0" parTransId="{4808ECC6-3B29-474C-AA09-62C6CD47B8AD}" sibTransId="{BE59913A-91F1-455C-AC1B-39B401092362}"/>
    <dgm:cxn modelId="{13EA70E2-EC62-43DC-BBDE-D2309E176992}" srcId="{0351FD5A-0CF4-4A6E-BFCE-4E41BF8D1BFE}" destId="{789560F9-BBEE-400C-AA9E-17F4CC2A41B5}" srcOrd="1" destOrd="0" parTransId="{9DBA4B95-2117-40DF-9B90-0DBACCDF370D}" sibTransId="{635A63C3-363D-4C2E-B0E4-F4BC3F47C5DD}"/>
    <dgm:cxn modelId="{0F51E6B6-8C66-4CBC-935E-EA6C98C9D7B8}" type="presParOf" srcId="{E03DC185-DD0F-48BB-8C73-C2F467DD1600}" destId="{6C42BAA1-BBC7-4725-B6BA-51CB2FC70D3D}" srcOrd="0" destOrd="0" presId="urn:microsoft.com/office/officeart/2005/8/layout/chevron2"/>
    <dgm:cxn modelId="{2846E5F7-23AF-441F-B5B0-EF0F772B200E}" type="presParOf" srcId="{6C42BAA1-BBC7-4725-B6BA-51CB2FC70D3D}" destId="{5A5E95BA-2E49-4D0D-B801-648BE926942C}" srcOrd="0" destOrd="0" presId="urn:microsoft.com/office/officeart/2005/8/layout/chevron2"/>
    <dgm:cxn modelId="{3AABEE2F-6C59-4E77-8C05-25CA7BF4D161}" type="presParOf" srcId="{6C42BAA1-BBC7-4725-B6BA-51CB2FC70D3D}" destId="{963A9D9E-2CE3-4C13-A42A-B20EE8538AD6}" srcOrd="1" destOrd="0" presId="urn:microsoft.com/office/officeart/2005/8/layout/chevron2"/>
    <dgm:cxn modelId="{F1AD447F-C54F-433E-A95D-FC10B7F33C54}" type="presParOf" srcId="{E03DC185-DD0F-48BB-8C73-C2F467DD1600}" destId="{FECF1F00-8200-4257-A97E-741CE020C4AB}" srcOrd="1" destOrd="0" presId="urn:microsoft.com/office/officeart/2005/8/layout/chevron2"/>
    <dgm:cxn modelId="{3A53C43A-E24E-4429-B449-D753ED3B9F87}" type="presParOf" srcId="{E03DC185-DD0F-48BB-8C73-C2F467DD1600}" destId="{1695BDA3-C15E-4E23-947F-3B34EAFEC071}" srcOrd="2" destOrd="0" presId="urn:microsoft.com/office/officeart/2005/8/layout/chevron2"/>
    <dgm:cxn modelId="{5C11AD14-8ED1-4BAA-94B1-5D3AEEEE2D71}" type="presParOf" srcId="{1695BDA3-C15E-4E23-947F-3B34EAFEC071}" destId="{3D2FB7F4-04D6-4FE3-B622-E1A93FC72F34}" srcOrd="0" destOrd="0" presId="urn:microsoft.com/office/officeart/2005/8/layout/chevron2"/>
    <dgm:cxn modelId="{DE233255-ED59-431E-B481-F4B49DC1D9A2}" type="presParOf" srcId="{1695BDA3-C15E-4E23-947F-3B34EAFEC071}" destId="{2950E889-25B8-48B6-8432-A465BF0ED423}" srcOrd="1" destOrd="0" presId="urn:microsoft.com/office/officeart/2005/8/layout/chevron2"/>
    <dgm:cxn modelId="{F8CF06BB-70F8-492E-9BEF-9BA1300AAA7E}" type="presParOf" srcId="{E03DC185-DD0F-48BB-8C73-C2F467DD1600}" destId="{459BD65F-1EF1-4440-9A35-531271CFC267}" srcOrd="3" destOrd="0" presId="urn:microsoft.com/office/officeart/2005/8/layout/chevron2"/>
    <dgm:cxn modelId="{9F45FBF6-6F3A-4405-9DA9-186CCF81B6A8}" type="presParOf" srcId="{E03DC185-DD0F-48BB-8C73-C2F467DD1600}" destId="{AC45EA3F-D9DA-4713-A569-2E15830FB74A}" srcOrd="4" destOrd="0" presId="urn:microsoft.com/office/officeart/2005/8/layout/chevron2"/>
    <dgm:cxn modelId="{811D1CFD-242F-456C-9B1B-4E7918C2E56B}" type="presParOf" srcId="{AC45EA3F-D9DA-4713-A569-2E15830FB74A}" destId="{E2DD1366-38CE-430B-9069-76A2C8F29681}" srcOrd="0" destOrd="0" presId="urn:microsoft.com/office/officeart/2005/8/layout/chevron2"/>
    <dgm:cxn modelId="{E035BEA6-CFAC-43BC-AF3F-B3B13C3A2CB3}" type="presParOf" srcId="{AC45EA3F-D9DA-4713-A569-2E15830FB74A}" destId="{C155F262-CD7D-459E-8772-67021AE854D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81BE968-F296-4179-8BA8-E200A59E75A4}" type="doc">
      <dgm:prSet loTypeId="urn:microsoft.com/office/officeart/2005/8/layout/arrow6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9A23E5DA-99C7-4FA1-8E71-BAAB5D184D92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Окончание</a:t>
          </a:r>
          <a:endParaRPr lang="ru-RU" b="1" dirty="0">
            <a:solidFill>
              <a:srgbClr val="002060"/>
            </a:solidFill>
          </a:endParaRPr>
        </a:p>
      </dgm:t>
    </dgm:pt>
    <dgm:pt modelId="{336CD733-C727-4BCA-8895-6F2593F45849}" type="parTrans" cxnId="{D8D66677-62D6-450D-9FB3-8EA70A3FBC21}">
      <dgm:prSet/>
      <dgm:spPr/>
      <dgm:t>
        <a:bodyPr/>
        <a:lstStyle/>
        <a:p>
          <a:endParaRPr lang="ru-RU"/>
        </a:p>
      </dgm:t>
    </dgm:pt>
    <dgm:pt modelId="{E9A5C7C7-763C-44E8-B607-FE1A718004DD}" type="sibTrans" cxnId="{D8D66677-62D6-450D-9FB3-8EA70A3FBC21}">
      <dgm:prSet/>
      <dgm:spPr/>
      <dgm:t>
        <a:bodyPr/>
        <a:lstStyle/>
        <a:p>
          <a:endParaRPr lang="ru-RU"/>
        </a:p>
      </dgm:t>
    </dgm:pt>
    <dgm:pt modelId="{28E7AC1C-E08F-4DBC-8836-DA4B354F5109}">
      <dgm:prSet phldrT="[Текст]"/>
      <dgm:spPr/>
      <dgm:t>
        <a:bodyPr/>
        <a:lstStyle/>
        <a:p>
          <a:r>
            <a:rPr lang="ru-RU" dirty="0" smtClean="0"/>
            <a:t>изменяемая часть слова</a:t>
          </a:r>
          <a:endParaRPr lang="ru-RU" dirty="0"/>
        </a:p>
      </dgm:t>
    </dgm:pt>
    <dgm:pt modelId="{7AAA0927-09B8-4851-A19F-E8437F47CB90}" type="parTrans" cxnId="{89C6F81B-B478-47BE-81E7-516A9AEFFE0C}">
      <dgm:prSet/>
      <dgm:spPr/>
      <dgm:t>
        <a:bodyPr/>
        <a:lstStyle/>
        <a:p>
          <a:endParaRPr lang="ru-RU"/>
        </a:p>
      </dgm:t>
    </dgm:pt>
    <dgm:pt modelId="{489575E4-AAA4-40B6-8212-E7D649AE6AFB}" type="sibTrans" cxnId="{89C6F81B-B478-47BE-81E7-516A9AEFFE0C}">
      <dgm:prSet/>
      <dgm:spPr/>
      <dgm:t>
        <a:bodyPr/>
        <a:lstStyle/>
        <a:p>
          <a:endParaRPr lang="ru-RU"/>
        </a:p>
      </dgm:t>
    </dgm:pt>
    <dgm:pt modelId="{2C41B1B1-C0D5-48E4-A0C0-0F93CC4C33DB}" type="pres">
      <dgm:prSet presAssocID="{881BE968-F296-4179-8BA8-E200A59E75A4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8D89AD-77A0-4F8A-BE35-DDD3E457F29B}" type="pres">
      <dgm:prSet presAssocID="{881BE968-F296-4179-8BA8-E200A59E75A4}" presName="ribbon" presStyleLbl="node1" presStyleIdx="0" presStyleCnt="1" custLinFactNeighborX="-85" custLinFactNeighborY="-30652"/>
      <dgm:spPr/>
    </dgm:pt>
    <dgm:pt modelId="{135A55DE-8B65-4AFF-829C-1C4DA55EEE87}" type="pres">
      <dgm:prSet presAssocID="{881BE968-F296-4179-8BA8-E200A59E75A4}" presName="leftArrowText" presStyleLbl="node1" presStyleIdx="0" presStyleCnt="1" custLinFactNeighborX="-1982" custLinFactNeighborY="-5452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B686ED-E74F-44C8-893B-8497B9445880}" type="pres">
      <dgm:prSet presAssocID="{881BE968-F296-4179-8BA8-E200A59E75A4}" presName="rightArrowText" presStyleLbl="node1" presStyleIdx="0" presStyleCnt="1" custLinFactNeighborX="3474" custLinFactNeighborY="-5802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BD29206-B64A-4224-BFEE-4112BBF811E3}" type="presOf" srcId="{881BE968-F296-4179-8BA8-E200A59E75A4}" destId="{2C41B1B1-C0D5-48E4-A0C0-0F93CC4C33DB}" srcOrd="0" destOrd="0" presId="urn:microsoft.com/office/officeart/2005/8/layout/arrow6"/>
    <dgm:cxn modelId="{D8D66677-62D6-450D-9FB3-8EA70A3FBC21}" srcId="{881BE968-F296-4179-8BA8-E200A59E75A4}" destId="{9A23E5DA-99C7-4FA1-8E71-BAAB5D184D92}" srcOrd="0" destOrd="0" parTransId="{336CD733-C727-4BCA-8895-6F2593F45849}" sibTransId="{E9A5C7C7-763C-44E8-B607-FE1A718004DD}"/>
    <dgm:cxn modelId="{CC687AE7-FF51-41C4-B4D4-8BD45E382F3D}" type="presOf" srcId="{28E7AC1C-E08F-4DBC-8836-DA4B354F5109}" destId="{F9B686ED-E74F-44C8-893B-8497B9445880}" srcOrd="0" destOrd="0" presId="urn:microsoft.com/office/officeart/2005/8/layout/arrow6"/>
    <dgm:cxn modelId="{25C44696-2074-4C7C-80E6-46C8C98AFFA6}" type="presOf" srcId="{9A23E5DA-99C7-4FA1-8E71-BAAB5D184D92}" destId="{135A55DE-8B65-4AFF-829C-1C4DA55EEE87}" srcOrd="0" destOrd="0" presId="urn:microsoft.com/office/officeart/2005/8/layout/arrow6"/>
    <dgm:cxn modelId="{89C6F81B-B478-47BE-81E7-516A9AEFFE0C}" srcId="{881BE968-F296-4179-8BA8-E200A59E75A4}" destId="{28E7AC1C-E08F-4DBC-8836-DA4B354F5109}" srcOrd="1" destOrd="0" parTransId="{7AAA0927-09B8-4851-A19F-E8437F47CB90}" sibTransId="{489575E4-AAA4-40B6-8212-E7D649AE6AFB}"/>
    <dgm:cxn modelId="{E6203775-7769-4A14-A7C4-81C7D3581435}" type="presParOf" srcId="{2C41B1B1-C0D5-48E4-A0C0-0F93CC4C33DB}" destId="{138D89AD-77A0-4F8A-BE35-DDD3E457F29B}" srcOrd="0" destOrd="0" presId="urn:microsoft.com/office/officeart/2005/8/layout/arrow6"/>
    <dgm:cxn modelId="{5F5F2ECD-2785-4BE0-8B1D-97B25F0B38C0}" type="presParOf" srcId="{2C41B1B1-C0D5-48E4-A0C0-0F93CC4C33DB}" destId="{135A55DE-8B65-4AFF-829C-1C4DA55EEE87}" srcOrd="1" destOrd="0" presId="urn:microsoft.com/office/officeart/2005/8/layout/arrow6"/>
    <dgm:cxn modelId="{A6215DE3-CE66-4129-ACB6-23E3FB0928A5}" type="presParOf" srcId="{2C41B1B1-C0D5-48E4-A0C0-0F93CC4C33DB}" destId="{F9B686ED-E74F-44C8-893B-8497B9445880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04FF219-96F3-47CF-B4D4-D05ED2DF4083}" type="doc">
      <dgm:prSet loTypeId="urn:microsoft.com/office/officeart/2005/8/layout/arrow4" loCatId="process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901F4CE0-7299-4FB7-8E69-708AD254F633}">
      <dgm:prSet phldrT="[Текст]"/>
      <dgm:spPr/>
      <dgm:t>
        <a:bodyPr/>
        <a:lstStyle/>
        <a:p>
          <a:r>
            <a:rPr lang="ru-RU" b="1" i="1" dirty="0" smtClean="0">
              <a:solidFill>
                <a:srgbClr val="C00000"/>
              </a:solidFill>
            </a:rPr>
            <a:t>служит</a:t>
          </a:r>
          <a:endParaRPr lang="ru-RU" b="1" i="1" dirty="0">
            <a:solidFill>
              <a:srgbClr val="C00000"/>
            </a:solidFill>
          </a:endParaRPr>
        </a:p>
      </dgm:t>
    </dgm:pt>
    <dgm:pt modelId="{4998D8C8-7F8B-4EDB-BEDA-77C8A6A23A49}" type="parTrans" cxnId="{6DF1EF22-F9BD-4D38-93F6-EFBF9AF933C0}">
      <dgm:prSet/>
      <dgm:spPr/>
      <dgm:t>
        <a:bodyPr/>
        <a:lstStyle/>
        <a:p>
          <a:endParaRPr lang="ru-RU"/>
        </a:p>
      </dgm:t>
    </dgm:pt>
    <dgm:pt modelId="{6221AFB5-DC0C-4A69-872D-5CD51CBC5105}" type="sibTrans" cxnId="{6DF1EF22-F9BD-4D38-93F6-EFBF9AF933C0}">
      <dgm:prSet/>
      <dgm:spPr/>
      <dgm:t>
        <a:bodyPr/>
        <a:lstStyle/>
        <a:p>
          <a:endParaRPr lang="ru-RU"/>
        </a:p>
      </dgm:t>
    </dgm:pt>
    <dgm:pt modelId="{8821ED53-47D4-41FF-A5A1-B655BD2472C2}">
      <dgm:prSet phldrT="[Текст]"/>
      <dgm:spPr>
        <a:solidFill>
          <a:srgbClr val="92D050"/>
        </a:solidFill>
      </dgm:spPr>
      <dgm:t>
        <a:bodyPr/>
        <a:lstStyle/>
        <a:p>
          <a:r>
            <a:rPr lang="ru-RU" b="1" i="1" dirty="0" smtClean="0">
              <a:solidFill>
                <a:srgbClr val="002060"/>
              </a:solidFill>
            </a:rPr>
            <a:t>для связи слов в предложении</a:t>
          </a:r>
          <a:endParaRPr lang="ru-RU" b="1" i="1" dirty="0">
            <a:solidFill>
              <a:srgbClr val="002060"/>
            </a:solidFill>
          </a:endParaRPr>
        </a:p>
      </dgm:t>
    </dgm:pt>
    <dgm:pt modelId="{F574F4E1-91B8-4BCD-8C07-CD312860DB74}" type="parTrans" cxnId="{D2B723FF-6FD3-453F-BDE9-0DFF49292E92}">
      <dgm:prSet/>
      <dgm:spPr/>
      <dgm:t>
        <a:bodyPr/>
        <a:lstStyle/>
        <a:p>
          <a:endParaRPr lang="ru-RU"/>
        </a:p>
      </dgm:t>
    </dgm:pt>
    <dgm:pt modelId="{79FBAAB9-CE16-4800-847F-8CABD8E9D37A}" type="sibTrans" cxnId="{D2B723FF-6FD3-453F-BDE9-0DFF49292E92}">
      <dgm:prSet/>
      <dgm:spPr/>
      <dgm:t>
        <a:bodyPr/>
        <a:lstStyle/>
        <a:p>
          <a:endParaRPr lang="ru-RU"/>
        </a:p>
      </dgm:t>
    </dgm:pt>
    <dgm:pt modelId="{3313D5F2-5F1D-4C5C-B054-7FF039A640B3}" type="pres">
      <dgm:prSet presAssocID="{704FF219-96F3-47CF-B4D4-D05ED2DF4083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D0734C4-AF53-498F-B8D7-2DF3BB74A396}" type="pres">
      <dgm:prSet presAssocID="{901F4CE0-7299-4FB7-8E69-708AD254F633}" presName="upArrow" presStyleLbl="node1" presStyleIdx="0" presStyleCnt="2" custLinFactNeighborX="-4903" custLinFactNeighborY="-27670"/>
      <dgm:spPr/>
    </dgm:pt>
    <dgm:pt modelId="{36AA2B04-98B8-487A-B40E-218E06F1FC48}" type="pres">
      <dgm:prSet presAssocID="{901F4CE0-7299-4FB7-8E69-708AD254F633}" presName="upArrowText" presStyleLbl="revTx" presStyleIdx="0" presStyleCnt="2" custScaleY="70238" custLinFactNeighborX="-7642" custLinFactNeighborY="-496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23AE20-4F1B-415C-879F-702B5D679AC2}" type="pres">
      <dgm:prSet presAssocID="{8821ED53-47D4-41FF-A5A1-B655BD2472C2}" presName="downArrow" presStyleLbl="node1" presStyleIdx="1" presStyleCnt="2"/>
      <dgm:spPr/>
    </dgm:pt>
    <dgm:pt modelId="{542A833C-71E5-4988-9BF4-D89B3B37CC5C}" type="pres">
      <dgm:prSet presAssocID="{8821ED53-47D4-41FF-A5A1-B655BD2472C2}" presName="downArrowText" presStyleLbl="revTx" presStyleIdx="1" presStyleCnt="2" custLinFactNeighborX="1445" custLinFactNeighborY="-2400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5A90C6E-337F-49B5-AB6A-72829A4968C4}" type="presOf" srcId="{8821ED53-47D4-41FF-A5A1-B655BD2472C2}" destId="{542A833C-71E5-4988-9BF4-D89B3B37CC5C}" srcOrd="0" destOrd="0" presId="urn:microsoft.com/office/officeart/2005/8/layout/arrow4"/>
    <dgm:cxn modelId="{189F4F6B-CB19-4A5D-9673-F887F4F18F28}" type="presOf" srcId="{901F4CE0-7299-4FB7-8E69-708AD254F633}" destId="{36AA2B04-98B8-487A-B40E-218E06F1FC48}" srcOrd="0" destOrd="0" presId="urn:microsoft.com/office/officeart/2005/8/layout/arrow4"/>
    <dgm:cxn modelId="{3315367D-CFE3-48C0-974E-BC90DC24C762}" type="presOf" srcId="{704FF219-96F3-47CF-B4D4-D05ED2DF4083}" destId="{3313D5F2-5F1D-4C5C-B054-7FF039A640B3}" srcOrd="0" destOrd="0" presId="urn:microsoft.com/office/officeart/2005/8/layout/arrow4"/>
    <dgm:cxn modelId="{D2B723FF-6FD3-453F-BDE9-0DFF49292E92}" srcId="{704FF219-96F3-47CF-B4D4-D05ED2DF4083}" destId="{8821ED53-47D4-41FF-A5A1-B655BD2472C2}" srcOrd="1" destOrd="0" parTransId="{F574F4E1-91B8-4BCD-8C07-CD312860DB74}" sibTransId="{79FBAAB9-CE16-4800-847F-8CABD8E9D37A}"/>
    <dgm:cxn modelId="{6DF1EF22-F9BD-4D38-93F6-EFBF9AF933C0}" srcId="{704FF219-96F3-47CF-B4D4-D05ED2DF4083}" destId="{901F4CE0-7299-4FB7-8E69-708AD254F633}" srcOrd="0" destOrd="0" parTransId="{4998D8C8-7F8B-4EDB-BEDA-77C8A6A23A49}" sibTransId="{6221AFB5-DC0C-4A69-872D-5CD51CBC5105}"/>
    <dgm:cxn modelId="{ECAAD4B7-D0E1-4426-AE6A-EEAEAE0998A1}" type="presParOf" srcId="{3313D5F2-5F1D-4C5C-B054-7FF039A640B3}" destId="{AD0734C4-AF53-498F-B8D7-2DF3BB74A396}" srcOrd="0" destOrd="0" presId="urn:microsoft.com/office/officeart/2005/8/layout/arrow4"/>
    <dgm:cxn modelId="{008FC7B8-5C39-453B-AD70-B30B416BC0A3}" type="presParOf" srcId="{3313D5F2-5F1D-4C5C-B054-7FF039A640B3}" destId="{36AA2B04-98B8-487A-B40E-218E06F1FC48}" srcOrd="1" destOrd="0" presId="urn:microsoft.com/office/officeart/2005/8/layout/arrow4"/>
    <dgm:cxn modelId="{0C8C2B7A-1538-4159-BD2B-D04A84CFAF01}" type="presParOf" srcId="{3313D5F2-5F1D-4C5C-B054-7FF039A640B3}" destId="{DE23AE20-4F1B-415C-879F-702B5D679AC2}" srcOrd="2" destOrd="0" presId="urn:microsoft.com/office/officeart/2005/8/layout/arrow4"/>
    <dgm:cxn modelId="{6729D87C-F298-4B4A-AE73-9E898EE6CC88}" type="presParOf" srcId="{3313D5F2-5F1D-4C5C-B054-7FF039A640B3}" destId="{542A833C-71E5-4988-9BF4-D89B3B37CC5C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xmlns="" relId="rId13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4031F74-2ECF-40BA-9BE7-6DF0A491FD72}" type="doc">
      <dgm:prSet loTypeId="urn:microsoft.com/office/officeart/2005/8/layout/radial4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E7FA4E4A-6AC1-4B47-9D3A-4A8FCD4932F1}">
      <dgm:prSet phldrT="[Текст]" custT="1"/>
      <dgm:spPr/>
      <dgm:t>
        <a:bodyPr/>
        <a:lstStyle/>
        <a:p>
          <a:endParaRPr lang="ru-RU" sz="2800" dirty="0"/>
        </a:p>
      </dgm:t>
    </dgm:pt>
    <dgm:pt modelId="{3064336F-5519-4FD8-96CA-01E92349DF2D}" type="parTrans" cxnId="{9B3F7503-3B60-46BF-B264-ED04BB1960AE}">
      <dgm:prSet/>
      <dgm:spPr/>
      <dgm:t>
        <a:bodyPr/>
        <a:lstStyle/>
        <a:p>
          <a:endParaRPr lang="ru-RU"/>
        </a:p>
      </dgm:t>
    </dgm:pt>
    <dgm:pt modelId="{D300516B-5BF2-4A82-A34A-846F284B1127}" type="sibTrans" cxnId="{9B3F7503-3B60-46BF-B264-ED04BB1960AE}">
      <dgm:prSet/>
      <dgm:spPr/>
      <dgm:t>
        <a:bodyPr/>
        <a:lstStyle/>
        <a:p>
          <a:endParaRPr lang="ru-RU"/>
        </a:p>
      </dgm:t>
    </dgm:pt>
    <dgm:pt modelId="{E1B3DDC1-929F-40B9-BAA5-58512750CE06}">
      <dgm:prSet phldrT="[Текст]"/>
      <dgm:spPr/>
      <dgm:t>
        <a:bodyPr/>
        <a:lstStyle/>
        <a:p>
          <a:r>
            <a:rPr lang="ru-RU" dirty="0" err="1" smtClean="0"/>
            <a:t>ые</a:t>
          </a:r>
          <a:endParaRPr lang="ru-RU" dirty="0"/>
        </a:p>
      </dgm:t>
    </dgm:pt>
    <dgm:pt modelId="{BA6337AC-5BC3-4616-B0A0-FF49E3CC8BE4}" type="parTrans" cxnId="{7CED7BF6-12B9-46AE-A095-5681991CFF45}">
      <dgm:prSet/>
      <dgm:spPr/>
      <dgm:t>
        <a:bodyPr/>
        <a:lstStyle/>
        <a:p>
          <a:endParaRPr lang="ru-RU"/>
        </a:p>
      </dgm:t>
    </dgm:pt>
    <dgm:pt modelId="{605A1E53-90E2-4EEE-9D9F-C870D34758F3}" type="sibTrans" cxnId="{7CED7BF6-12B9-46AE-A095-5681991CFF45}">
      <dgm:prSet/>
      <dgm:spPr/>
      <dgm:t>
        <a:bodyPr/>
        <a:lstStyle/>
        <a:p>
          <a:endParaRPr lang="ru-RU"/>
        </a:p>
      </dgm:t>
    </dgm:pt>
    <dgm:pt modelId="{FDE9CBEE-0743-41D5-9CF7-FF89224DFD05}">
      <dgm:prSet phldrT="[Текст]"/>
      <dgm:spPr/>
      <dgm:t>
        <a:bodyPr/>
        <a:lstStyle/>
        <a:p>
          <a:r>
            <a:rPr lang="ru-RU" dirty="0" err="1" smtClean="0"/>
            <a:t>ят</a:t>
          </a:r>
          <a:endParaRPr lang="ru-RU" dirty="0"/>
        </a:p>
      </dgm:t>
    </dgm:pt>
    <dgm:pt modelId="{8B1B0036-861D-464D-AFA9-6AE97B3A53BD}" type="parTrans" cxnId="{27681A02-96F2-49B0-848D-913D75F83AC4}">
      <dgm:prSet/>
      <dgm:spPr/>
      <dgm:t>
        <a:bodyPr/>
        <a:lstStyle/>
        <a:p>
          <a:endParaRPr lang="ru-RU"/>
        </a:p>
      </dgm:t>
    </dgm:pt>
    <dgm:pt modelId="{5946A9C6-2747-4A32-987B-BAFFDF663ABC}" type="sibTrans" cxnId="{27681A02-96F2-49B0-848D-913D75F83AC4}">
      <dgm:prSet/>
      <dgm:spPr/>
      <dgm:t>
        <a:bodyPr/>
        <a:lstStyle/>
        <a:p>
          <a:endParaRPr lang="ru-RU"/>
        </a:p>
      </dgm:t>
    </dgm:pt>
    <dgm:pt modelId="{F3E11F3D-A64C-45D4-8D74-46DCA0D23700}">
      <dgm:prSet phldrT="[Текст]"/>
      <dgm:spPr/>
      <dgm:t>
        <a:bodyPr/>
        <a:lstStyle/>
        <a:p>
          <a:r>
            <a:rPr lang="ru-RU" dirty="0" smtClean="0"/>
            <a:t>и</a:t>
          </a:r>
          <a:endParaRPr lang="ru-RU" dirty="0"/>
        </a:p>
      </dgm:t>
    </dgm:pt>
    <dgm:pt modelId="{80D28010-6B71-40FF-9821-5BB15AF2504D}" type="parTrans" cxnId="{D718096C-46BC-460B-BA6B-3BB20511DD35}">
      <dgm:prSet/>
      <dgm:spPr/>
      <dgm:t>
        <a:bodyPr/>
        <a:lstStyle/>
        <a:p>
          <a:endParaRPr lang="ru-RU"/>
        </a:p>
      </dgm:t>
    </dgm:pt>
    <dgm:pt modelId="{308FB8DA-BF14-41CC-B388-B1628F88308F}" type="sibTrans" cxnId="{D718096C-46BC-460B-BA6B-3BB20511DD35}">
      <dgm:prSet/>
      <dgm:spPr/>
      <dgm:t>
        <a:bodyPr/>
        <a:lstStyle/>
        <a:p>
          <a:endParaRPr lang="ru-RU"/>
        </a:p>
      </dgm:t>
    </dgm:pt>
    <dgm:pt modelId="{A6022C7C-0B7C-4C90-94E1-11468E562683}">
      <dgm:prSet phldrT="[Текст]"/>
      <dgm:spPr/>
      <dgm:t>
        <a:bodyPr/>
        <a:lstStyle/>
        <a:p>
          <a:endParaRPr lang="ru-RU"/>
        </a:p>
      </dgm:t>
    </dgm:pt>
    <dgm:pt modelId="{F3278BDA-C7BC-40A6-A681-694A4CF3EE70}" type="parTrans" cxnId="{90E8799A-E7B2-4534-B96E-B93921B7A4ED}">
      <dgm:prSet/>
      <dgm:spPr/>
      <dgm:t>
        <a:bodyPr/>
        <a:lstStyle/>
        <a:p>
          <a:endParaRPr lang="ru-RU"/>
        </a:p>
      </dgm:t>
    </dgm:pt>
    <dgm:pt modelId="{B0C5D34D-B342-4693-B029-CF1D0A025B3E}" type="sibTrans" cxnId="{90E8799A-E7B2-4534-B96E-B93921B7A4ED}">
      <dgm:prSet/>
      <dgm:spPr/>
      <dgm:t>
        <a:bodyPr/>
        <a:lstStyle/>
        <a:p>
          <a:endParaRPr lang="ru-RU"/>
        </a:p>
      </dgm:t>
    </dgm:pt>
    <dgm:pt modelId="{1D45B8DF-CD45-465B-B90E-69B02C6EA26F}" type="pres">
      <dgm:prSet presAssocID="{D4031F74-2ECF-40BA-9BE7-6DF0A491FD72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FF6CB35-5913-4721-96BB-764BC08038C1}" type="pres">
      <dgm:prSet presAssocID="{E7FA4E4A-6AC1-4B47-9D3A-4A8FCD4932F1}" presName="centerShape" presStyleLbl="node0" presStyleIdx="0" presStyleCnt="1" custScaleX="122935"/>
      <dgm:spPr/>
      <dgm:t>
        <a:bodyPr/>
        <a:lstStyle/>
        <a:p>
          <a:endParaRPr lang="ru-RU"/>
        </a:p>
      </dgm:t>
    </dgm:pt>
    <dgm:pt modelId="{56EE5621-0506-4461-AB45-B5D11D458D40}" type="pres">
      <dgm:prSet presAssocID="{BA6337AC-5BC3-4616-B0A0-FF49E3CC8BE4}" presName="parTrans" presStyleLbl="bgSibTrans2D1" presStyleIdx="0" presStyleCnt="3"/>
      <dgm:spPr/>
      <dgm:t>
        <a:bodyPr/>
        <a:lstStyle/>
        <a:p>
          <a:endParaRPr lang="ru-RU"/>
        </a:p>
      </dgm:t>
    </dgm:pt>
    <dgm:pt modelId="{602F5570-9495-4EC9-BCE3-38E367048BF1}" type="pres">
      <dgm:prSet presAssocID="{E1B3DDC1-929F-40B9-BAA5-58512750CE0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EC8B2F-A3F5-4BE7-8B76-EEC602618547}" type="pres">
      <dgm:prSet presAssocID="{8B1B0036-861D-464D-AFA9-6AE97B3A53BD}" presName="parTrans" presStyleLbl="bgSibTrans2D1" presStyleIdx="1" presStyleCnt="3"/>
      <dgm:spPr/>
      <dgm:t>
        <a:bodyPr/>
        <a:lstStyle/>
        <a:p>
          <a:endParaRPr lang="ru-RU"/>
        </a:p>
      </dgm:t>
    </dgm:pt>
    <dgm:pt modelId="{EDC56F8B-570F-4E24-8B34-34264461F365}" type="pres">
      <dgm:prSet presAssocID="{FDE9CBEE-0743-41D5-9CF7-FF89224DFD0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424488-9F49-4679-B705-0F8A0724AAF2}" type="pres">
      <dgm:prSet presAssocID="{80D28010-6B71-40FF-9821-5BB15AF2504D}" presName="parTrans" presStyleLbl="bgSibTrans2D1" presStyleIdx="2" presStyleCnt="3"/>
      <dgm:spPr/>
      <dgm:t>
        <a:bodyPr/>
        <a:lstStyle/>
        <a:p>
          <a:endParaRPr lang="ru-RU"/>
        </a:p>
      </dgm:t>
    </dgm:pt>
    <dgm:pt modelId="{DB85CB96-AAA7-48EA-8689-B5F3A0D46E55}" type="pres">
      <dgm:prSet presAssocID="{F3E11F3D-A64C-45D4-8D74-46DCA0D23700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57EBF0C-135F-4B1C-B666-5D8846EB3C84}" type="presOf" srcId="{F3E11F3D-A64C-45D4-8D74-46DCA0D23700}" destId="{DB85CB96-AAA7-48EA-8689-B5F3A0D46E55}" srcOrd="0" destOrd="0" presId="urn:microsoft.com/office/officeart/2005/8/layout/radial4"/>
    <dgm:cxn modelId="{9B3F7503-3B60-46BF-B264-ED04BB1960AE}" srcId="{D4031F74-2ECF-40BA-9BE7-6DF0A491FD72}" destId="{E7FA4E4A-6AC1-4B47-9D3A-4A8FCD4932F1}" srcOrd="0" destOrd="0" parTransId="{3064336F-5519-4FD8-96CA-01E92349DF2D}" sibTransId="{D300516B-5BF2-4A82-A34A-846F284B1127}"/>
    <dgm:cxn modelId="{A51BC8C8-B164-482B-8ECB-47DC2C456958}" type="presOf" srcId="{FDE9CBEE-0743-41D5-9CF7-FF89224DFD05}" destId="{EDC56F8B-570F-4E24-8B34-34264461F365}" srcOrd="0" destOrd="0" presId="urn:microsoft.com/office/officeart/2005/8/layout/radial4"/>
    <dgm:cxn modelId="{7CED7BF6-12B9-46AE-A095-5681991CFF45}" srcId="{E7FA4E4A-6AC1-4B47-9D3A-4A8FCD4932F1}" destId="{E1B3DDC1-929F-40B9-BAA5-58512750CE06}" srcOrd="0" destOrd="0" parTransId="{BA6337AC-5BC3-4616-B0A0-FF49E3CC8BE4}" sibTransId="{605A1E53-90E2-4EEE-9D9F-C870D34758F3}"/>
    <dgm:cxn modelId="{CE478AC4-E7EE-40F0-AAF7-E2753D847E92}" type="presOf" srcId="{E7FA4E4A-6AC1-4B47-9D3A-4A8FCD4932F1}" destId="{6FF6CB35-5913-4721-96BB-764BC08038C1}" srcOrd="0" destOrd="0" presId="urn:microsoft.com/office/officeart/2005/8/layout/radial4"/>
    <dgm:cxn modelId="{41FCC216-4D97-4DD7-963E-7E0455AF39B5}" type="presOf" srcId="{D4031F74-2ECF-40BA-9BE7-6DF0A491FD72}" destId="{1D45B8DF-CD45-465B-B90E-69B02C6EA26F}" srcOrd="0" destOrd="0" presId="urn:microsoft.com/office/officeart/2005/8/layout/radial4"/>
    <dgm:cxn modelId="{B42ED320-5129-440C-A643-E466EAB3FD0B}" type="presOf" srcId="{8B1B0036-861D-464D-AFA9-6AE97B3A53BD}" destId="{73EC8B2F-A3F5-4BE7-8B76-EEC602618547}" srcOrd="0" destOrd="0" presId="urn:microsoft.com/office/officeart/2005/8/layout/radial4"/>
    <dgm:cxn modelId="{90E8799A-E7B2-4534-B96E-B93921B7A4ED}" srcId="{D4031F74-2ECF-40BA-9BE7-6DF0A491FD72}" destId="{A6022C7C-0B7C-4C90-94E1-11468E562683}" srcOrd="1" destOrd="0" parTransId="{F3278BDA-C7BC-40A6-A681-694A4CF3EE70}" sibTransId="{B0C5D34D-B342-4693-B029-CF1D0A025B3E}"/>
    <dgm:cxn modelId="{CB29B6ED-C4F0-4B35-9A23-042328647040}" type="presOf" srcId="{80D28010-6B71-40FF-9821-5BB15AF2504D}" destId="{7B424488-9F49-4679-B705-0F8A0724AAF2}" srcOrd="0" destOrd="0" presId="urn:microsoft.com/office/officeart/2005/8/layout/radial4"/>
    <dgm:cxn modelId="{66325364-8C40-4670-B9EF-C5CDBDBCB273}" type="presOf" srcId="{BA6337AC-5BC3-4616-B0A0-FF49E3CC8BE4}" destId="{56EE5621-0506-4461-AB45-B5D11D458D40}" srcOrd="0" destOrd="0" presId="urn:microsoft.com/office/officeart/2005/8/layout/radial4"/>
    <dgm:cxn modelId="{D718096C-46BC-460B-BA6B-3BB20511DD35}" srcId="{E7FA4E4A-6AC1-4B47-9D3A-4A8FCD4932F1}" destId="{F3E11F3D-A64C-45D4-8D74-46DCA0D23700}" srcOrd="2" destOrd="0" parTransId="{80D28010-6B71-40FF-9821-5BB15AF2504D}" sibTransId="{308FB8DA-BF14-41CC-B388-B1628F88308F}"/>
    <dgm:cxn modelId="{BA33A2D7-1DBD-4F58-8E5E-43AF9CC7481F}" type="presOf" srcId="{E1B3DDC1-929F-40B9-BAA5-58512750CE06}" destId="{602F5570-9495-4EC9-BCE3-38E367048BF1}" srcOrd="0" destOrd="0" presId="urn:microsoft.com/office/officeart/2005/8/layout/radial4"/>
    <dgm:cxn modelId="{27681A02-96F2-49B0-848D-913D75F83AC4}" srcId="{E7FA4E4A-6AC1-4B47-9D3A-4A8FCD4932F1}" destId="{FDE9CBEE-0743-41D5-9CF7-FF89224DFD05}" srcOrd="1" destOrd="0" parTransId="{8B1B0036-861D-464D-AFA9-6AE97B3A53BD}" sibTransId="{5946A9C6-2747-4A32-987B-BAFFDF663ABC}"/>
    <dgm:cxn modelId="{E062D02F-1332-4EA4-896E-B203768B65E5}" type="presParOf" srcId="{1D45B8DF-CD45-465B-B90E-69B02C6EA26F}" destId="{6FF6CB35-5913-4721-96BB-764BC08038C1}" srcOrd="0" destOrd="0" presId="urn:microsoft.com/office/officeart/2005/8/layout/radial4"/>
    <dgm:cxn modelId="{A89D9C55-D243-4AAB-B4D4-49F5C438BA11}" type="presParOf" srcId="{1D45B8DF-CD45-465B-B90E-69B02C6EA26F}" destId="{56EE5621-0506-4461-AB45-B5D11D458D40}" srcOrd="1" destOrd="0" presId="urn:microsoft.com/office/officeart/2005/8/layout/radial4"/>
    <dgm:cxn modelId="{6A604D5B-7BF7-401C-B4F7-57E1092D0EBB}" type="presParOf" srcId="{1D45B8DF-CD45-465B-B90E-69B02C6EA26F}" destId="{602F5570-9495-4EC9-BCE3-38E367048BF1}" srcOrd="2" destOrd="0" presId="urn:microsoft.com/office/officeart/2005/8/layout/radial4"/>
    <dgm:cxn modelId="{DBFD105D-D6E7-46D4-A6C6-0E39BAADB6FE}" type="presParOf" srcId="{1D45B8DF-CD45-465B-B90E-69B02C6EA26F}" destId="{73EC8B2F-A3F5-4BE7-8B76-EEC602618547}" srcOrd="3" destOrd="0" presId="urn:microsoft.com/office/officeart/2005/8/layout/radial4"/>
    <dgm:cxn modelId="{7CC9FE21-B222-4A14-8A60-73409537930E}" type="presParOf" srcId="{1D45B8DF-CD45-465B-B90E-69B02C6EA26F}" destId="{EDC56F8B-570F-4E24-8B34-34264461F365}" srcOrd="4" destOrd="0" presId="urn:microsoft.com/office/officeart/2005/8/layout/radial4"/>
    <dgm:cxn modelId="{9A0E8982-688F-4A53-AF36-B0C032EBC347}" type="presParOf" srcId="{1D45B8DF-CD45-465B-B90E-69B02C6EA26F}" destId="{7B424488-9F49-4679-B705-0F8A0724AAF2}" srcOrd="5" destOrd="0" presId="urn:microsoft.com/office/officeart/2005/8/layout/radial4"/>
    <dgm:cxn modelId="{769A2393-5A07-4738-879F-14EB5EED2215}" type="presParOf" srcId="{1D45B8DF-CD45-465B-B90E-69B02C6EA26F}" destId="{DB85CB96-AAA7-48EA-8689-B5F3A0D46E55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D1E2874-FB69-4C8B-A6F9-9B95FD21F304}">
      <dsp:nvSpPr>
        <dsp:cNvPr id="0" name=""/>
        <dsp:cNvSpPr/>
      </dsp:nvSpPr>
      <dsp:spPr>
        <a:xfrm>
          <a:off x="2999739" y="586"/>
          <a:ext cx="4499610" cy="2285441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285750" lvl="1" indent="-285750" algn="l" defTabSz="2400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5400" kern="1200"/>
        </a:p>
        <a:p>
          <a:pPr marL="285750" lvl="1" indent="-285750" algn="l" defTabSz="2400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5400" kern="1200"/>
        </a:p>
      </dsp:txBody>
      <dsp:txXfrm>
        <a:off x="2999739" y="586"/>
        <a:ext cx="4499610" cy="2285441"/>
      </dsp:txXfrm>
    </dsp:sp>
    <dsp:sp modelId="{306D327D-3032-4778-8B35-AC9E7078F9C8}">
      <dsp:nvSpPr>
        <dsp:cNvPr id="0" name=""/>
        <dsp:cNvSpPr/>
      </dsp:nvSpPr>
      <dsp:spPr>
        <a:xfrm>
          <a:off x="0" y="586"/>
          <a:ext cx="2999740" cy="228544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930" tIns="100965" rIns="201930" bIns="100965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300" kern="1200" dirty="0" smtClean="0"/>
            <a:t>«Знаю»</a:t>
          </a:r>
          <a:endParaRPr lang="ru-RU" sz="5300" kern="1200" dirty="0"/>
        </a:p>
      </dsp:txBody>
      <dsp:txXfrm>
        <a:off x="0" y="586"/>
        <a:ext cx="2999740" cy="2285441"/>
      </dsp:txXfrm>
    </dsp:sp>
    <dsp:sp modelId="{60811958-467C-4EE6-9419-5F3188CD4A51}">
      <dsp:nvSpPr>
        <dsp:cNvPr id="0" name=""/>
        <dsp:cNvSpPr/>
      </dsp:nvSpPr>
      <dsp:spPr>
        <a:xfrm>
          <a:off x="2999739" y="2514572"/>
          <a:ext cx="4499610" cy="2285441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19724680"/>
            <a:satOff val="-58726"/>
            <a:lumOff val="-3877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19724680"/>
              <a:satOff val="-58726"/>
              <a:lumOff val="-387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285750" lvl="1" indent="-285750" algn="l" defTabSz="2400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5400" kern="1200"/>
        </a:p>
        <a:p>
          <a:pPr marL="285750" lvl="1" indent="-285750" algn="l" defTabSz="2400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5400" kern="1200"/>
        </a:p>
      </dsp:txBody>
      <dsp:txXfrm>
        <a:off x="2999739" y="2514572"/>
        <a:ext cx="4499610" cy="2285441"/>
      </dsp:txXfrm>
    </dsp:sp>
    <dsp:sp modelId="{6E9B2EE6-73FC-4BA9-9CE0-B213E34CAE7C}">
      <dsp:nvSpPr>
        <dsp:cNvPr id="0" name=""/>
        <dsp:cNvSpPr/>
      </dsp:nvSpPr>
      <dsp:spPr>
        <a:xfrm>
          <a:off x="0" y="2514572"/>
          <a:ext cx="2999740" cy="2285441"/>
        </a:xfrm>
        <a:prstGeom prst="roundRect">
          <a:avLst/>
        </a:prstGeom>
        <a:solidFill>
          <a:schemeClr val="accent2">
            <a:hueOff val="19008842"/>
            <a:satOff val="-36686"/>
            <a:lumOff val="-471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930" tIns="100965" rIns="201930" bIns="100965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300" kern="1200" dirty="0" smtClean="0"/>
            <a:t>«Умею»</a:t>
          </a:r>
          <a:endParaRPr lang="ru-RU" sz="5300" kern="1200" dirty="0"/>
        </a:p>
      </dsp:txBody>
      <dsp:txXfrm>
        <a:off x="0" y="2514572"/>
        <a:ext cx="2999740" cy="228544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A5E95BA-2E49-4D0D-B801-648BE926942C}">
      <dsp:nvSpPr>
        <dsp:cNvPr id="0" name=""/>
        <dsp:cNvSpPr/>
      </dsp:nvSpPr>
      <dsp:spPr>
        <a:xfrm rot="5400000">
          <a:off x="-258880" y="262955"/>
          <a:ext cx="1725872" cy="1208110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100" kern="1200"/>
        </a:p>
      </dsp:txBody>
      <dsp:txXfrm rot="5400000">
        <a:off x="-258880" y="262955"/>
        <a:ext cx="1725872" cy="1208110"/>
      </dsp:txXfrm>
    </dsp:sp>
    <dsp:sp modelId="{963A9D9E-2CE3-4C13-A42A-B20EE8538AD6}">
      <dsp:nvSpPr>
        <dsp:cNvPr id="0" name=""/>
        <dsp:cNvSpPr/>
      </dsp:nvSpPr>
      <dsp:spPr>
        <a:xfrm rot="5400000">
          <a:off x="3792028" y="-2579843"/>
          <a:ext cx="1121817" cy="628965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2928" tIns="27940" rIns="27940" bIns="27940" numCol="1" spcCol="1270" anchor="ctr" anchorCtr="0">
          <a:noAutofit/>
        </a:bodyPr>
        <a:lstStyle/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400" b="1" i="1" kern="1200" dirty="0" smtClean="0"/>
            <a:t>суффикс</a:t>
          </a:r>
          <a:endParaRPr lang="ru-RU" sz="4400" b="1" i="1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3200" kern="1200"/>
        </a:p>
      </dsp:txBody>
      <dsp:txXfrm rot="5400000">
        <a:off x="3792028" y="-2579843"/>
        <a:ext cx="1121817" cy="6289652"/>
      </dsp:txXfrm>
    </dsp:sp>
    <dsp:sp modelId="{3D2FB7F4-04D6-4FE3-B622-E1A93FC72F34}">
      <dsp:nvSpPr>
        <dsp:cNvPr id="0" name=""/>
        <dsp:cNvSpPr/>
      </dsp:nvSpPr>
      <dsp:spPr>
        <a:xfrm rot="5400000">
          <a:off x="-258880" y="1796244"/>
          <a:ext cx="1725872" cy="1208110"/>
        </a:xfrm>
        <a:prstGeom prst="chevron">
          <a:avLst/>
        </a:prstGeom>
        <a:solidFill>
          <a:schemeClr val="accent2">
            <a:hueOff val="9504421"/>
            <a:satOff val="-18343"/>
            <a:lumOff val="-2355"/>
            <a:alphaOff val="0"/>
          </a:schemeClr>
        </a:solidFill>
        <a:ln w="25400" cap="flat" cmpd="sng" algn="ctr">
          <a:solidFill>
            <a:schemeClr val="accent2">
              <a:hueOff val="9504421"/>
              <a:satOff val="-18343"/>
              <a:lumOff val="-235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100" kern="1200"/>
        </a:p>
      </dsp:txBody>
      <dsp:txXfrm rot="5400000">
        <a:off x="-258880" y="1796244"/>
        <a:ext cx="1725872" cy="1208110"/>
      </dsp:txXfrm>
    </dsp:sp>
    <dsp:sp modelId="{2950E889-25B8-48B6-8432-A465BF0ED423}">
      <dsp:nvSpPr>
        <dsp:cNvPr id="0" name=""/>
        <dsp:cNvSpPr/>
      </dsp:nvSpPr>
      <dsp:spPr>
        <a:xfrm rot="5400000">
          <a:off x="3792028" y="-1046553"/>
          <a:ext cx="1121817" cy="628965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9504421"/>
              <a:satOff val="-18343"/>
              <a:lumOff val="-235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2928" tIns="27940" rIns="27940" bIns="27940" numCol="1" spcCol="1270" anchor="ctr" anchorCtr="0">
          <a:noAutofit/>
        </a:bodyPr>
        <a:lstStyle/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400" b="1" i="1" kern="1200" dirty="0" smtClean="0"/>
            <a:t>окончание</a:t>
          </a:r>
          <a:endParaRPr lang="ru-RU" sz="4400" b="1" i="1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3200" kern="1200"/>
        </a:p>
      </dsp:txBody>
      <dsp:txXfrm rot="5400000">
        <a:off x="3792028" y="-1046553"/>
        <a:ext cx="1121817" cy="6289652"/>
      </dsp:txXfrm>
    </dsp:sp>
    <dsp:sp modelId="{E2DD1366-38CE-430B-9069-76A2C8F29681}">
      <dsp:nvSpPr>
        <dsp:cNvPr id="0" name=""/>
        <dsp:cNvSpPr/>
      </dsp:nvSpPr>
      <dsp:spPr>
        <a:xfrm rot="5400000">
          <a:off x="-258880" y="3329533"/>
          <a:ext cx="1725872" cy="1208110"/>
        </a:xfrm>
        <a:prstGeom prst="chevron">
          <a:avLst/>
        </a:prstGeom>
        <a:solidFill>
          <a:schemeClr val="accent2">
            <a:hueOff val="19008842"/>
            <a:satOff val="-36686"/>
            <a:lumOff val="-4710"/>
            <a:alphaOff val="0"/>
          </a:schemeClr>
        </a:solidFill>
        <a:ln w="25400" cap="flat" cmpd="sng" algn="ctr">
          <a:solidFill>
            <a:schemeClr val="accent2">
              <a:hueOff val="19008842"/>
              <a:satOff val="-36686"/>
              <a:lumOff val="-471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100" kern="1200"/>
        </a:p>
      </dsp:txBody>
      <dsp:txXfrm rot="5400000">
        <a:off x="-258880" y="3329533"/>
        <a:ext cx="1725872" cy="1208110"/>
      </dsp:txXfrm>
    </dsp:sp>
    <dsp:sp modelId="{C155F262-CD7D-459E-8772-67021AE854DC}">
      <dsp:nvSpPr>
        <dsp:cNvPr id="0" name=""/>
        <dsp:cNvSpPr/>
      </dsp:nvSpPr>
      <dsp:spPr>
        <a:xfrm rot="5400000">
          <a:off x="3792028" y="486735"/>
          <a:ext cx="1121817" cy="628965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19008842"/>
              <a:satOff val="-36686"/>
              <a:lumOff val="-471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2928" tIns="27940" rIns="27940" bIns="27940" numCol="1" spcCol="1270" anchor="ctr" anchorCtr="0">
          <a:noAutofit/>
        </a:bodyPr>
        <a:lstStyle/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400" b="1" i="1" kern="1200" dirty="0" smtClean="0"/>
            <a:t>приставка</a:t>
          </a:r>
          <a:endParaRPr lang="ru-RU" sz="4400" b="1" i="1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3200" kern="1200"/>
        </a:p>
      </dsp:txBody>
      <dsp:txXfrm rot="5400000">
        <a:off x="3792028" y="486735"/>
        <a:ext cx="1121817" cy="6289652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A5E95BA-2E49-4D0D-B801-648BE926942C}">
      <dsp:nvSpPr>
        <dsp:cNvPr id="0" name=""/>
        <dsp:cNvSpPr/>
      </dsp:nvSpPr>
      <dsp:spPr>
        <a:xfrm rot="5400000">
          <a:off x="-258880" y="262955"/>
          <a:ext cx="1725872" cy="1208110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100" kern="1200" dirty="0"/>
        </a:p>
      </dsp:txBody>
      <dsp:txXfrm rot="5400000">
        <a:off x="-258880" y="262955"/>
        <a:ext cx="1725872" cy="1208110"/>
      </dsp:txXfrm>
    </dsp:sp>
    <dsp:sp modelId="{963A9D9E-2CE3-4C13-A42A-B20EE8538AD6}">
      <dsp:nvSpPr>
        <dsp:cNvPr id="0" name=""/>
        <dsp:cNvSpPr/>
      </dsp:nvSpPr>
      <dsp:spPr>
        <a:xfrm rot="5400000">
          <a:off x="3792028" y="-2579843"/>
          <a:ext cx="1121817" cy="628965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2928" tIns="27940" rIns="27940" bIns="27940" numCol="1" spcCol="1270" anchor="ctr" anchorCtr="0">
          <a:noAutofit/>
        </a:bodyPr>
        <a:lstStyle/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4400" b="1" i="1" kern="1200" dirty="0"/>
        </a:p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400" b="1" i="1" kern="1200" dirty="0" smtClean="0"/>
            <a:t>урок</a:t>
          </a:r>
          <a:endParaRPr lang="ru-RU" sz="4400" b="1" i="1" kern="1200" dirty="0"/>
        </a:p>
      </dsp:txBody>
      <dsp:txXfrm rot="5400000">
        <a:off x="3792028" y="-2579843"/>
        <a:ext cx="1121817" cy="6289652"/>
      </dsp:txXfrm>
    </dsp:sp>
    <dsp:sp modelId="{3D2FB7F4-04D6-4FE3-B622-E1A93FC72F34}">
      <dsp:nvSpPr>
        <dsp:cNvPr id="0" name=""/>
        <dsp:cNvSpPr/>
      </dsp:nvSpPr>
      <dsp:spPr>
        <a:xfrm rot="5400000">
          <a:off x="-258880" y="1796244"/>
          <a:ext cx="1725872" cy="1208110"/>
        </a:xfrm>
        <a:prstGeom prst="chevron">
          <a:avLst/>
        </a:prstGeom>
        <a:solidFill>
          <a:schemeClr val="accent2">
            <a:hueOff val="9504421"/>
            <a:satOff val="-18343"/>
            <a:lumOff val="-2355"/>
            <a:alphaOff val="0"/>
          </a:schemeClr>
        </a:solidFill>
        <a:ln w="25400" cap="flat" cmpd="sng" algn="ctr">
          <a:solidFill>
            <a:schemeClr val="accent2">
              <a:hueOff val="9504421"/>
              <a:satOff val="-18343"/>
              <a:lumOff val="-235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100" kern="1200" dirty="0"/>
        </a:p>
      </dsp:txBody>
      <dsp:txXfrm rot="5400000">
        <a:off x="-258880" y="1796244"/>
        <a:ext cx="1725872" cy="1208110"/>
      </dsp:txXfrm>
    </dsp:sp>
    <dsp:sp modelId="{2950E889-25B8-48B6-8432-A465BF0ED423}">
      <dsp:nvSpPr>
        <dsp:cNvPr id="0" name=""/>
        <dsp:cNvSpPr/>
      </dsp:nvSpPr>
      <dsp:spPr>
        <a:xfrm rot="5400000">
          <a:off x="3792028" y="-1046553"/>
          <a:ext cx="1121817" cy="628965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9504421"/>
              <a:satOff val="-18343"/>
              <a:lumOff val="-235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2928" tIns="27940" rIns="27940" bIns="27940" numCol="1" spcCol="1270" anchor="ctr" anchorCtr="0">
          <a:noAutofit/>
        </a:bodyPr>
        <a:lstStyle/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4400" b="1" i="1" kern="1200" dirty="0"/>
        </a:p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400" b="1" i="1" kern="1200" dirty="0" smtClean="0"/>
            <a:t>хорошо</a:t>
          </a:r>
          <a:endParaRPr lang="ru-RU" sz="4400" b="1" i="1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3200" kern="1200" dirty="0"/>
        </a:p>
      </dsp:txBody>
      <dsp:txXfrm rot="5400000">
        <a:off x="3792028" y="-1046553"/>
        <a:ext cx="1121817" cy="6289652"/>
      </dsp:txXfrm>
    </dsp:sp>
    <dsp:sp modelId="{E2DD1366-38CE-430B-9069-76A2C8F29681}">
      <dsp:nvSpPr>
        <dsp:cNvPr id="0" name=""/>
        <dsp:cNvSpPr/>
      </dsp:nvSpPr>
      <dsp:spPr>
        <a:xfrm rot="5400000">
          <a:off x="-258880" y="3329533"/>
          <a:ext cx="1725872" cy="1208110"/>
        </a:xfrm>
        <a:prstGeom prst="chevron">
          <a:avLst/>
        </a:prstGeom>
        <a:solidFill>
          <a:schemeClr val="accent2">
            <a:hueOff val="19008842"/>
            <a:satOff val="-36686"/>
            <a:lumOff val="-4710"/>
            <a:alphaOff val="0"/>
          </a:schemeClr>
        </a:solidFill>
        <a:ln w="25400" cap="flat" cmpd="sng" algn="ctr">
          <a:solidFill>
            <a:schemeClr val="accent2">
              <a:hueOff val="19008842"/>
              <a:satOff val="-36686"/>
              <a:lumOff val="-471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100" kern="1200" dirty="0"/>
        </a:p>
      </dsp:txBody>
      <dsp:txXfrm rot="5400000">
        <a:off x="-258880" y="3329533"/>
        <a:ext cx="1725872" cy="1208110"/>
      </dsp:txXfrm>
    </dsp:sp>
    <dsp:sp modelId="{C155F262-CD7D-459E-8772-67021AE854DC}">
      <dsp:nvSpPr>
        <dsp:cNvPr id="0" name=""/>
        <dsp:cNvSpPr/>
      </dsp:nvSpPr>
      <dsp:spPr>
        <a:xfrm rot="5400000">
          <a:off x="3792028" y="486735"/>
          <a:ext cx="1121817" cy="628965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19008842"/>
              <a:satOff val="-36686"/>
              <a:lumOff val="-471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2928" tIns="27940" rIns="27940" bIns="27940" numCol="1" spcCol="1270" anchor="ctr" anchorCtr="0">
          <a:noAutofit/>
        </a:bodyPr>
        <a:lstStyle/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400" b="1" i="1" kern="1200" dirty="0" smtClean="0"/>
            <a:t>перемена</a:t>
          </a:r>
          <a:endParaRPr lang="ru-RU" sz="4400" b="1" i="1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3200" kern="1200" dirty="0"/>
        </a:p>
      </dsp:txBody>
      <dsp:txXfrm rot="5400000">
        <a:off x="3792028" y="486735"/>
        <a:ext cx="1121817" cy="6289652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38D89AD-77A0-4F8A-BE35-DDD3E457F29B}">
      <dsp:nvSpPr>
        <dsp:cNvPr id="0" name=""/>
        <dsp:cNvSpPr/>
      </dsp:nvSpPr>
      <dsp:spPr>
        <a:xfrm>
          <a:off x="0" y="0"/>
          <a:ext cx="7499350" cy="2999739"/>
        </a:xfrm>
        <a:prstGeom prst="leftRightRibb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5A55DE-8B65-4AFF-829C-1C4DA55EEE87}">
      <dsp:nvSpPr>
        <dsp:cNvPr id="0" name=""/>
        <dsp:cNvSpPr/>
      </dsp:nvSpPr>
      <dsp:spPr>
        <a:xfrm>
          <a:off x="850871" y="623877"/>
          <a:ext cx="2474785" cy="1469872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38684" rIns="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b="1" kern="1200" dirty="0" smtClean="0">
              <a:solidFill>
                <a:srgbClr val="002060"/>
              </a:solidFill>
            </a:rPr>
            <a:t>Окончание</a:t>
          </a:r>
          <a:endParaRPr lang="ru-RU" sz="3900" b="1" kern="1200" dirty="0">
            <a:solidFill>
              <a:srgbClr val="002060"/>
            </a:solidFill>
          </a:endParaRPr>
        </a:p>
      </dsp:txBody>
      <dsp:txXfrm>
        <a:off x="850871" y="623877"/>
        <a:ext cx="2474785" cy="1469872"/>
      </dsp:txXfrm>
    </dsp:sp>
    <dsp:sp modelId="{F9B686ED-E74F-44C8-893B-8497B9445880}">
      <dsp:nvSpPr>
        <dsp:cNvPr id="0" name=""/>
        <dsp:cNvSpPr/>
      </dsp:nvSpPr>
      <dsp:spPr>
        <a:xfrm>
          <a:off x="3851280" y="1052508"/>
          <a:ext cx="2924746" cy="1469872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38684" rIns="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kern="1200" dirty="0" smtClean="0"/>
            <a:t>изменяемая часть слова</a:t>
          </a:r>
          <a:endParaRPr lang="ru-RU" sz="3900" kern="1200" dirty="0"/>
        </a:p>
      </dsp:txBody>
      <dsp:txXfrm>
        <a:off x="3851280" y="1052508"/>
        <a:ext cx="2924746" cy="1469872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D0734C4-AF53-498F-B8D7-2DF3BB74A396}">
      <dsp:nvSpPr>
        <dsp:cNvPr id="0" name=""/>
        <dsp:cNvSpPr/>
      </dsp:nvSpPr>
      <dsp:spPr>
        <a:xfrm>
          <a:off x="153379" y="0"/>
          <a:ext cx="1920238" cy="1440178"/>
        </a:xfrm>
        <a:prstGeom prst="upArrow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AA2B04-98B8-487A-B40E-218E06F1FC48}">
      <dsp:nvSpPr>
        <dsp:cNvPr id="0" name=""/>
        <dsp:cNvSpPr/>
      </dsp:nvSpPr>
      <dsp:spPr>
        <a:xfrm>
          <a:off x="1928825" y="142880"/>
          <a:ext cx="3880512" cy="10115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0256" tIns="0" rIns="270256" bIns="270256" numCol="1" spcCol="1270" anchor="ctr" anchorCtr="0">
          <a:noAutofit/>
        </a:bodyPr>
        <a:lstStyle/>
        <a:p>
          <a:pPr lvl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b="1" i="1" kern="1200" dirty="0" smtClean="0">
              <a:solidFill>
                <a:srgbClr val="C00000"/>
              </a:solidFill>
            </a:rPr>
            <a:t>служит</a:t>
          </a:r>
          <a:endParaRPr lang="ru-RU" sz="3800" b="1" i="1" kern="1200" dirty="0">
            <a:solidFill>
              <a:srgbClr val="C00000"/>
            </a:solidFill>
          </a:endParaRPr>
        </a:p>
      </dsp:txBody>
      <dsp:txXfrm>
        <a:off x="1928825" y="142880"/>
        <a:ext cx="3880512" cy="1011552"/>
      </dsp:txXfrm>
    </dsp:sp>
    <dsp:sp modelId="{DE23AE20-4F1B-415C-879F-702B5D679AC2}">
      <dsp:nvSpPr>
        <dsp:cNvPr id="0" name=""/>
        <dsp:cNvSpPr/>
      </dsp:nvSpPr>
      <dsp:spPr>
        <a:xfrm>
          <a:off x="823600" y="1560193"/>
          <a:ext cx="1920238" cy="1440178"/>
        </a:xfrm>
        <a:prstGeom prst="downArrow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2A833C-71E5-4988-9BF4-D89B3B37CC5C}">
      <dsp:nvSpPr>
        <dsp:cNvPr id="0" name=""/>
        <dsp:cNvSpPr/>
      </dsp:nvSpPr>
      <dsp:spPr>
        <a:xfrm>
          <a:off x="2857518" y="1214449"/>
          <a:ext cx="3880512" cy="1440178"/>
        </a:xfrm>
        <a:prstGeom prst="rect">
          <a:avLst/>
        </a:prstGeom>
        <a:solidFill>
          <a:srgbClr val="92D050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0256" tIns="0" rIns="270256" bIns="270256" numCol="1" spcCol="1270" anchor="ctr" anchorCtr="0">
          <a:noAutofit/>
        </a:bodyPr>
        <a:lstStyle/>
        <a:p>
          <a:pPr lvl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b="1" i="1" kern="1200" dirty="0" smtClean="0">
              <a:solidFill>
                <a:srgbClr val="002060"/>
              </a:solidFill>
            </a:rPr>
            <a:t>для связи слов в предложении</a:t>
          </a:r>
          <a:endParaRPr lang="ru-RU" sz="3800" b="1" i="1" kern="1200" dirty="0">
            <a:solidFill>
              <a:srgbClr val="002060"/>
            </a:solidFill>
          </a:endParaRPr>
        </a:p>
      </dsp:txBody>
      <dsp:txXfrm>
        <a:off x="2857518" y="1214449"/>
        <a:ext cx="3880512" cy="1440178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FF6CB35-5913-4721-96BB-764BC08038C1}">
      <dsp:nvSpPr>
        <dsp:cNvPr id="0" name=""/>
        <dsp:cNvSpPr/>
      </dsp:nvSpPr>
      <dsp:spPr>
        <a:xfrm>
          <a:off x="2505066" y="2773862"/>
          <a:ext cx="2489217" cy="20248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2505066" y="2773862"/>
        <a:ext cx="2489217" cy="2024824"/>
      </dsp:txXfrm>
    </dsp:sp>
    <dsp:sp modelId="{56EE5621-0506-4461-AB45-B5D11D458D40}">
      <dsp:nvSpPr>
        <dsp:cNvPr id="0" name=""/>
        <dsp:cNvSpPr/>
      </dsp:nvSpPr>
      <dsp:spPr>
        <a:xfrm rot="12900000">
          <a:off x="1120760" y="2273456"/>
          <a:ext cx="1760920" cy="577074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2F5570-9495-4EC9-BCE3-38E367048BF1}">
      <dsp:nvSpPr>
        <dsp:cNvPr id="0" name=""/>
        <dsp:cNvSpPr/>
      </dsp:nvSpPr>
      <dsp:spPr>
        <a:xfrm>
          <a:off x="318197" y="1287549"/>
          <a:ext cx="1923583" cy="153886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825" tIns="123825" rIns="123825" bIns="12382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err="1" smtClean="0"/>
            <a:t>ые</a:t>
          </a:r>
          <a:endParaRPr lang="ru-RU" sz="6500" kern="1200" dirty="0"/>
        </a:p>
      </dsp:txBody>
      <dsp:txXfrm>
        <a:off x="318197" y="1287549"/>
        <a:ext cx="1923583" cy="1538866"/>
      </dsp:txXfrm>
    </dsp:sp>
    <dsp:sp modelId="{73EC8B2F-A3F5-4BE7-8B76-EEC602618547}">
      <dsp:nvSpPr>
        <dsp:cNvPr id="0" name=""/>
        <dsp:cNvSpPr/>
      </dsp:nvSpPr>
      <dsp:spPr>
        <a:xfrm rot="16200000">
          <a:off x="2803485" y="1428997"/>
          <a:ext cx="1892378" cy="577074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9504421"/>
            <a:satOff val="-18343"/>
            <a:lumOff val="-235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C56F8B-570F-4E24-8B34-34264461F365}">
      <dsp:nvSpPr>
        <dsp:cNvPr id="0" name=""/>
        <dsp:cNvSpPr/>
      </dsp:nvSpPr>
      <dsp:spPr>
        <a:xfrm>
          <a:off x="2787883" y="1912"/>
          <a:ext cx="1923583" cy="1538866"/>
        </a:xfrm>
        <a:prstGeom prst="roundRect">
          <a:avLst>
            <a:gd name="adj" fmla="val 10000"/>
          </a:avLst>
        </a:prstGeom>
        <a:solidFill>
          <a:schemeClr val="accent2">
            <a:hueOff val="9504421"/>
            <a:satOff val="-18343"/>
            <a:lumOff val="-235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825" tIns="123825" rIns="123825" bIns="12382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err="1" smtClean="0"/>
            <a:t>ят</a:t>
          </a:r>
          <a:endParaRPr lang="ru-RU" sz="6500" kern="1200" dirty="0"/>
        </a:p>
      </dsp:txBody>
      <dsp:txXfrm>
        <a:off x="2787883" y="1912"/>
        <a:ext cx="1923583" cy="1538866"/>
      </dsp:txXfrm>
    </dsp:sp>
    <dsp:sp modelId="{7B424488-9F49-4679-B705-0F8A0724AAF2}">
      <dsp:nvSpPr>
        <dsp:cNvPr id="0" name=""/>
        <dsp:cNvSpPr/>
      </dsp:nvSpPr>
      <dsp:spPr>
        <a:xfrm rot="19500000">
          <a:off x="4617669" y="2273456"/>
          <a:ext cx="1760920" cy="577074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19008842"/>
            <a:satOff val="-36686"/>
            <a:lumOff val="-471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85CB96-AAA7-48EA-8689-B5F3A0D46E55}">
      <dsp:nvSpPr>
        <dsp:cNvPr id="0" name=""/>
        <dsp:cNvSpPr/>
      </dsp:nvSpPr>
      <dsp:spPr>
        <a:xfrm>
          <a:off x="5257568" y="1287549"/>
          <a:ext cx="1923583" cy="1538866"/>
        </a:xfrm>
        <a:prstGeom prst="roundRect">
          <a:avLst>
            <a:gd name="adj" fmla="val 10000"/>
          </a:avLst>
        </a:prstGeom>
        <a:solidFill>
          <a:schemeClr val="accent2">
            <a:hueOff val="19008842"/>
            <a:satOff val="-36686"/>
            <a:lumOff val="-471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825" tIns="123825" rIns="123825" bIns="12382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/>
            <a:t>и</a:t>
          </a:r>
          <a:endParaRPr lang="ru-RU" sz="6500" kern="1200" dirty="0"/>
        </a:p>
      </dsp:txBody>
      <dsp:txXfrm>
        <a:off x="5257568" y="1287549"/>
        <a:ext cx="1923583" cy="15388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gi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microsoft.com/office/2007/relationships/diagramDrawing" Target="../diagrams/drawing5.xml"/><Relationship Id="rId3" Type="http://schemas.openxmlformats.org/officeDocument/2006/relationships/diagramLayout" Target="../diagrams/layout4.xml"/><Relationship Id="rId7" Type="http://schemas.openxmlformats.org/officeDocument/2006/relationships/image" Target="../media/image4.jpeg"/><Relationship Id="rId12" Type="http://schemas.openxmlformats.org/officeDocument/2006/relationships/diagramColors" Target="../diagrams/colors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openxmlformats.org/officeDocument/2006/relationships/diagramQuickStyle" Target="../diagrams/quickStyle5.xml"/><Relationship Id="rId5" Type="http://schemas.openxmlformats.org/officeDocument/2006/relationships/diagramColors" Target="../diagrams/colors4.xml"/><Relationship Id="rId10" Type="http://schemas.openxmlformats.org/officeDocument/2006/relationships/diagramLayout" Target="../diagrams/layout5.xml"/><Relationship Id="rId4" Type="http://schemas.openxmlformats.org/officeDocument/2006/relationships/diagramQuickStyle" Target="../diagrams/quickStyle4.xml"/><Relationship Id="rId9" Type="http://schemas.openxmlformats.org/officeDocument/2006/relationships/diagramData" Target="../diagrams/data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4.jpe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3071810"/>
            <a:ext cx="7406640" cy="3293448"/>
          </a:xfr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r>
              <a:rPr lang="ru-RU" sz="4400" b="1" i="1" dirty="0" smtClean="0"/>
              <a:t>Прозвенел у нас звонок,</a:t>
            </a:r>
          </a:p>
          <a:p>
            <a:r>
              <a:rPr lang="ru-RU" sz="4400" b="1" i="1" dirty="0" smtClean="0"/>
              <a:t>Все настроились на урок.</a:t>
            </a:r>
          </a:p>
          <a:p>
            <a:r>
              <a:rPr lang="ru-RU" sz="4400" b="1" i="1" dirty="0" smtClean="0"/>
              <a:t>Ну-ка улыбнитесь.</a:t>
            </a:r>
          </a:p>
          <a:p>
            <a:r>
              <a:rPr lang="ru-RU" sz="4400" b="1" i="1" dirty="0" smtClean="0"/>
              <a:t>Здравствуйте, садитесь.</a:t>
            </a:r>
          </a:p>
          <a:p>
            <a:endParaRPr lang="ru-RU" dirty="0"/>
          </a:p>
        </p:txBody>
      </p:sp>
      <p:pic>
        <p:nvPicPr>
          <p:cNvPr id="4" name="Picture 3" descr="AG00319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428604"/>
            <a:ext cx="3429024" cy="2416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357290" y="244475"/>
            <a:ext cx="7485085" cy="1244600"/>
          </a:xfr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 fontScale="90000"/>
          </a:bodyPr>
          <a:lstStyle/>
          <a:p>
            <a:pPr>
              <a:defRPr/>
            </a:pPr>
            <a:r>
              <a:rPr lang="ru-RU" sz="4000" i="1" dirty="0" smtClean="0"/>
              <a:t>Производите морфемный анализ</a:t>
            </a:r>
            <a:endParaRPr lang="ru-RU" sz="40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500166" y="1714488"/>
            <a:ext cx="7358114" cy="1446550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r>
              <a:rPr lang="ru-RU" sz="4400" dirty="0" smtClean="0"/>
              <a:t>Снег, снежный, подснежник, снежный. </a:t>
            </a:r>
            <a:endParaRPr lang="ru-RU" sz="4400" dirty="0"/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 lnSpcReduction="10000"/>
          </a:bodyPr>
          <a:lstStyle/>
          <a:p>
            <a:r>
              <a:rPr lang="ru-RU" dirty="0" smtClean="0"/>
              <a:t>Если внутрь кладут творог,</a:t>
            </a:r>
          </a:p>
          <a:p>
            <a:r>
              <a:rPr lang="ru-RU" dirty="0" smtClean="0"/>
              <a:t>Получается пирог.</a:t>
            </a:r>
          </a:p>
          <a:p>
            <a:r>
              <a:rPr lang="ru-RU" dirty="0" smtClean="0"/>
              <a:t>Если поверху кладут,</a:t>
            </a:r>
          </a:p>
          <a:p>
            <a:r>
              <a:rPr lang="ru-RU" dirty="0" smtClean="0"/>
              <a:t>То ватрушкою зовут.</a:t>
            </a:r>
          </a:p>
          <a:p>
            <a:r>
              <a:rPr lang="ru-RU" dirty="0" smtClean="0"/>
              <a:t>Приходи сосед к соседу</a:t>
            </a:r>
          </a:p>
          <a:p>
            <a:r>
              <a:rPr lang="ru-RU" dirty="0" smtClean="0"/>
              <a:t>На веселую беседу.</a:t>
            </a:r>
          </a:p>
          <a:p>
            <a:r>
              <a:rPr lang="ru-RU" dirty="0" smtClean="0"/>
              <a:t>Где друзья, там и я!</a:t>
            </a:r>
          </a:p>
          <a:p>
            <a:r>
              <a:rPr lang="ru-RU" dirty="0" smtClean="0"/>
              <a:t>Так и эдак мы друзья,</a:t>
            </a:r>
          </a:p>
          <a:p>
            <a:r>
              <a:rPr lang="ru-RU" dirty="0" smtClean="0"/>
              <a:t>Та к и этак вместе.</a:t>
            </a:r>
          </a:p>
          <a:p>
            <a:endParaRPr lang="ru-RU" dirty="0"/>
          </a:p>
        </p:txBody>
      </p:sp>
      <p:sp>
        <p:nvSpPr>
          <p:cNvPr id="4" name="Загнутый угол 3"/>
          <p:cNvSpPr/>
          <p:nvPr/>
        </p:nvSpPr>
        <p:spPr>
          <a:xfrm>
            <a:off x="1428728" y="1428736"/>
            <a:ext cx="6786610" cy="4857784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400" dirty="0" smtClean="0">
                <a:solidFill>
                  <a:schemeClr val="tx1"/>
                </a:solidFill>
              </a:rPr>
              <a:t>1. Определяем часть речи: изменяемая или неизменяемая.</a:t>
            </a:r>
          </a:p>
          <a:p>
            <a:r>
              <a:rPr lang="ru-RU" sz="4400" dirty="0" smtClean="0">
                <a:solidFill>
                  <a:schemeClr val="tx1"/>
                </a:solidFill>
              </a:rPr>
              <a:t>2. Выделяем окончание, изменяя слово.</a:t>
            </a:r>
          </a:p>
          <a:p>
            <a:r>
              <a:rPr lang="ru-RU" sz="4400" dirty="0" smtClean="0">
                <a:solidFill>
                  <a:schemeClr val="tx1"/>
                </a:solidFill>
              </a:rPr>
              <a:t>3. Выделяем основу  слова. </a:t>
            </a:r>
            <a:endParaRPr lang="ru-RU" sz="4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 fontScale="90000"/>
          </a:bodyPr>
          <a:lstStyle/>
          <a:p>
            <a:r>
              <a:rPr lang="ru-RU" dirty="0" smtClean="0"/>
              <a:t>Образуйте слова с данными морфемами.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714488"/>
            <a:ext cx="8141022" cy="4800600"/>
          </a:xfr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4400" dirty="0" smtClean="0"/>
              <a:t>1) </a:t>
            </a:r>
            <a:r>
              <a:rPr lang="ru-RU" sz="4400" dirty="0" err="1" smtClean="0"/>
              <a:t>ся</a:t>
            </a:r>
            <a:r>
              <a:rPr lang="ru-RU" sz="4400" dirty="0" smtClean="0"/>
              <a:t> - </a:t>
            </a:r>
            <a:r>
              <a:rPr lang="ru-RU" sz="4400" dirty="0" err="1" smtClean="0"/>
              <a:t>ближ</a:t>
            </a:r>
            <a:r>
              <a:rPr lang="ru-RU" sz="4400" dirty="0" smtClean="0"/>
              <a:t> – при-  а - л</a:t>
            </a:r>
            <a:br>
              <a:rPr lang="ru-RU" sz="4400" dirty="0" smtClean="0"/>
            </a:br>
            <a:endParaRPr lang="ru-RU" sz="4400" dirty="0" smtClean="0"/>
          </a:p>
          <a:p>
            <a:r>
              <a:rPr lang="ru-RU" sz="4400" dirty="0" smtClean="0"/>
              <a:t>2) </a:t>
            </a:r>
            <a:r>
              <a:rPr lang="ru-RU" sz="4400" dirty="0" err="1" smtClean="0"/>
              <a:t>ый</a:t>
            </a:r>
            <a:r>
              <a:rPr lang="ru-RU" sz="4400" dirty="0" smtClean="0"/>
              <a:t>- ост- жал- без- </a:t>
            </a:r>
            <a:r>
              <a:rPr lang="ru-RU" sz="4400" dirty="0" err="1" smtClean="0"/>
              <a:t>н</a:t>
            </a:r>
            <a:r>
              <a:rPr lang="ru-RU" sz="4400" dirty="0" smtClean="0"/>
              <a:t> </a:t>
            </a:r>
            <a:br>
              <a:rPr lang="ru-RU" sz="4400" dirty="0" smtClean="0"/>
            </a:br>
            <a:endParaRPr lang="ru-RU" sz="4400" dirty="0" smtClean="0"/>
          </a:p>
          <a:p>
            <a:r>
              <a:rPr lang="ru-RU" sz="4400" dirty="0" smtClean="0"/>
              <a:t>3) </a:t>
            </a:r>
            <a:r>
              <a:rPr lang="ru-RU" sz="4400" dirty="0" err="1" smtClean="0"/>
              <a:t>сь</a:t>
            </a:r>
            <a:r>
              <a:rPr lang="ru-RU" sz="4400" dirty="0" smtClean="0"/>
              <a:t> –</a:t>
            </a:r>
            <a:r>
              <a:rPr lang="ru-RU" sz="4400" dirty="0" err="1" smtClean="0"/>
              <a:t>каз</a:t>
            </a:r>
            <a:r>
              <a:rPr lang="ru-RU" sz="4400" dirty="0" smtClean="0"/>
              <a:t>- а- по- л- о 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71604" y="2143116"/>
            <a:ext cx="5929354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/>
              <a:t>При-ближ-а-л-ся</a:t>
            </a:r>
            <a:endParaRPr lang="ru-RU" sz="4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00166" y="3571876"/>
            <a:ext cx="6072230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/>
              <a:t>Без-жалост-н-ый</a:t>
            </a:r>
            <a:endParaRPr lang="ru-RU" sz="4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500166" y="5000636"/>
            <a:ext cx="614366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/>
              <a:t>По-каз-а-л-о-сь</a:t>
            </a:r>
            <a:r>
              <a:rPr lang="ru-RU" sz="4400" dirty="0" smtClean="0"/>
              <a:t> </a:t>
            </a:r>
            <a:endParaRPr lang="ru-RU" sz="4400" dirty="0"/>
          </a:p>
        </p:txBody>
      </p:sp>
      <p:sp>
        <p:nvSpPr>
          <p:cNvPr id="8" name="Вертикальный свиток 7"/>
          <p:cNvSpPr/>
          <p:nvPr/>
        </p:nvSpPr>
        <p:spPr>
          <a:xfrm>
            <a:off x="285720" y="1714488"/>
            <a:ext cx="8858280" cy="4500594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400" dirty="0" smtClean="0">
                <a:solidFill>
                  <a:schemeClr val="bg2">
                    <a:lumMod val="25000"/>
                  </a:schemeClr>
                </a:solidFill>
              </a:rPr>
              <a:t>Помни: при разборе слова </a:t>
            </a:r>
            <a:br>
              <a:rPr lang="ru-RU" sz="44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4400" dirty="0" smtClean="0">
                <a:solidFill>
                  <a:schemeClr val="bg2">
                    <a:lumMod val="25000"/>
                  </a:schemeClr>
                </a:solidFill>
              </a:rPr>
              <a:t>Окончание и основу </a:t>
            </a:r>
            <a:br>
              <a:rPr lang="ru-RU" sz="44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4400" dirty="0" smtClean="0">
                <a:solidFill>
                  <a:schemeClr val="bg2">
                    <a:lumMod val="25000"/>
                  </a:schemeClr>
                </a:solidFill>
              </a:rPr>
              <a:t>Первым делом находи. </a:t>
            </a:r>
            <a:br>
              <a:rPr lang="ru-RU" sz="44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4400" dirty="0" smtClean="0">
                <a:solidFill>
                  <a:schemeClr val="bg2">
                    <a:lumMod val="25000"/>
                  </a:schemeClr>
                </a:solidFill>
              </a:rPr>
              <a:t>После корня будет суффикс, </a:t>
            </a:r>
            <a:br>
              <a:rPr lang="ru-RU" sz="44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4400" dirty="0" smtClean="0">
                <a:solidFill>
                  <a:schemeClr val="bg2">
                    <a:lumMod val="25000"/>
                  </a:schemeClr>
                </a:solidFill>
              </a:rPr>
              <a:t>А приставка - впереди. </a:t>
            </a:r>
            <a:endParaRPr lang="ru-RU" sz="4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3" y="285728"/>
            <a:ext cx="7994230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 descr="iva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63" y="142875"/>
            <a:ext cx="1500187" cy="188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PE03166_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929313" y="3668713"/>
            <a:ext cx="2346325" cy="2474912"/>
          </a:xfrm>
          <a:noFill/>
        </p:spPr>
      </p:pic>
      <p:pic>
        <p:nvPicPr>
          <p:cNvPr id="18437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4626158">
            <a:off x="6799263" y="793750"/>
            <a:ext cx="1752600" cy="220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AG00319_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36713" y="2714625"/>
            <a:ext cx="3149600" cy="295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357166"/>
            <a:ext cx="7143800" cy="17145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i="1" dirty="0" smtClean="0">
                <a:solidFill>
                  <a:srgbClr val="6600FF"/>
                </a:solidFill>
              </a:rPr>
              <a:t>Молодцы!</a:t>
            </a:r>
            <a:br>
              <a:rPr lang="ru-RU" sz="4000" b="1" i="1" dirty="0" smtClean="0">
                <a:solidFill>
                  <a:srgbClr val="6600FF"/>
                </a:solidFill>
              </a:rPr>
            </a:br>
            <a:r>
              <a:rPr lang="ru-RU" sz="4000" b="1" i="1" dirty="0" smtClean="0">
                <a:solidFill>
                  <a:srgbClr val="6600FF"/>
                </a:solidFill>
              </a:rPr>
              <a:t>Вы очень хорошо поработали 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000232" y="500042"/>
            <a:ext cx="528641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Морфемика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357166"/>
            <a:ext cx="7498080" cy="1143000"/>
          </a:xfr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ru-RU" dirty="0" smtClean="0"/>
              <a:t>«Третий лишний».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285875" y="1714500"/>
          <a:ext cx="7497763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>
            <a:off x="3000364" y="3786190"/>
            <a:ext cx="2643206" cy="1588"/>
          </a:xfrm>
          <a:prstGeom prst="line">
            <a:avLst/>
          </a:prstGeom>
          <a:ln w="76200"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357166"/>
            <a:ext cx="7498080" cy="1143000"/>
          </a:xfr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ru-RU" dirty="0" smtClean="0"/>
              <a:t>«Третий лишний»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285875" y="1714500"/>
          <a:ext cx="7497763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>
            <a:off x="3000364" y="4143380"/>
            <a:ext cx="1857388" cy="1588"/>
          </a:xfrm>
          <a:prstGeom prst="line">
            <a:avLst/>
          </a:prstGeom>
          <a:ln w="76200"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ru-RU" dirty="0" smtClean="0"/>
              <a:t>Окончание. Основа слова.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1714488"/>
            <a:ext cx="7498080" cy="4800600"/>
          </a:xfr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ru-RU" dirty="0" smtClean="0"/>
              <a:t>Цель урока:</a:t>
            </a:r>
          </a:p>
          <a:p>
            <a:r>
              <a:rPr lang="ru-RU" dirty="0" smtClean="0"/>
              <a:t>дать определение понятиям «основа слова» и «окончание»;</a:t>
            </a:r>
          </a:p>
          <a:p>
            <a:r>
              <a:rPr lang="ru-RU" dirty="0" smtClean="0"/>
              <a:t> определить,  для чего служат основа слова и окончание; </a:t>
            </a:r>
          </a:p>
          <a:p>
            <a:r>
              <a:rPr lang="ru-RU" dirty="0" smtClean="0"/>
              <a:t>научиться выделять основу и окончание в словах разных частей речи.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3" y="285728"/>
            <a:ext cx="7994230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ru-RU" sz="4400" i="1" dirty="0" smtClean="0"/>
              <a:t>Сегодня, ночь, ударять, сильный, мороз.</a:t>
            </a:r>
            <a:endParaRPr lang="ru-RU" sz="4400" dirty="0" smtClean="0"/>
          </a:p>
          <a:p>
            <a:r>
              <a:rPr lang="ru-RU" sz="4400" i="1" dirty="0" smtClean="0"/>
              <a:t>Пушистый, снегири, сидеть, ветках, рябина.</a:t>
            </a:r>
            <a:endParaRPr lang="ru-RU" sz="4400" dirty="0" smtClean="0"/>
          </a:p>
          <a:p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00166" y="1500174"/>
            <a:ext cx="7215238" cy="47149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85918" y="2000241"/>
            <a:ext cx="6715172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Сегодня ночью ударил сильный мороз.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Пушистые снегири сидят на ветках рябины.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500166" y="500042"/>
            <a:ext cx="7429552" cy="923330"/>
          </a:xfrm>
          <a:prstGeom prst="rect">
            <a:avLst/>
          </a:prstGeom>
          <a:blipFill>
            <a:blip r:embed="rId7" cstate="print"/>
            <a:tile tx="0" ty="0" sx="100000" sy="100000" flip="none" algn="tl"/>
          </a:blip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Окончание.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Рисунок 5" descr="0_78bd9_3c9106d4_orig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85720" y="3071810"/>
            <a:ext cx="2000232" cy="3357562"/>
          </a:xfrm>
          <a:prstGeom prst="rect">
            <a:avLst/>
          </a:prstGeom>
        </p:spPr>
      </p:pic>
      <p:graphicFrame>
        <p:nvGraphicFramePr>
          <p:cNvPr id="7" name="Схема 6"/>
          <p:cNvGraphicFramePr/>
          <p:nvPr/>
        </p:nvGraphicFramePr>
        <p:xfrm>
          <a:off x="2000232" y="3857628"/>
          <a:ext cx="6929486" cy="30003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7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blipFill>
            <a:blip r:embed="rId7" cstate="print"/>
            <a:tile tx="0" ty="0" sx="100000" sy="100000" flip="none" algn="tl"/>
          </a:blip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Окончание.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5786" y="3143248"/>
            <a:ext cx="3571900" cy="646331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прилагательное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4286248" y="1785926"/>
            <a:ext cx="1857388" cy="707886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глагол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5786414" y="3286124"/>
            <a:ext cx="3357586" cy="58477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существительное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133469" y="5000636"/>
            <a:ext cx="18473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endParaRPr lang="ru-RU" sz="28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81098" y="4786322"/>
            <a:ext cx="239148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/>
                <a:solidFill>
                  <a:schemeClr val="accent3"/>
                </a:solidFill>
                <a:effectLst/>
              </a:rPr>
              <a:t>окончания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6929454" y="4572008"/>
            <a:ext cx="1923583" cy="1538866"/>
            <a:chOff x="318197" y="1287549"/>
            <a:chExt cx="1923583" cy="1538866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318197" y="1287549"/>
              <a:ext cx="1923583" cy="1538866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Скругленный прямоугольник 4"/>
            <p:cNvSpPr/>
            <p:nvPr/>
          </p:nvSpPr>
          <p:spPr>
            <a:xfrm>
              <a:off x="363269" y="1332621"/>
              <a:ext cx="1833439" cy="144872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3825" tIns="123825" rIns="123825" bIns="123825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6500" kern="1200" dirty="0" err="1" smtClean="0"/>
                <a:t>ые</a:t>
              </a:r>
              <a:endParaRPr lang="ru-RU" sz="6500" kern="1200" dirty="0"/>
            </a:p>
          </p:txBody>
        </p:sp>
      </p:grpSp>
      <p:sp>
        <p:nvSpPr>
          <p:cNvPr id="14" name="Стрелка вниз 13"/>
          <p:cNvSpPr/>
          <p:nvPr/>
        </p:nvSpPr>
        <p:spPr>
          <a:xfrm rot="5400000">
            <a:off x="6429388" y="4786322"/>
            <a:ext cx="500066" cy="357190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786578" y="5143512"/>
            <a:ext cx="2071670" cy="71438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местоимение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402</TotalTime>
  <Words>229</Words>
  <Application>Microsoft Office PowerPoint</Application>
  <PresentationFormat>Экран (4:3)</PresentationFormat>
  <Paragraphs>62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Солнцестояние</vt:lpstr>
      <vt:lpstr>Слайд 1</vt:lpstr>
      <vt:lpstr>Слайд 2</vt:lpstr>
      <vt:lpstr>«Третий лишний».</vt:lpstr>
      <vt:lpstr>«Третий лишний»</vt:lpstr>
      <vt:lpstr>Окончание. Основа слова.</vt:lpstr>
      <vt:lpstr>Слайд 6</vt:lpstr>
      <vt:lpstr>Слайд 7</vt:lpstr>
      <vt:lpstr>Слайд 8</vt:lpstr>
      <vt:lpstr>Окончание.</vt:lpstr>
      <vt:lpstr>Производите морфемный анализ</vt:lpstr>
      <vt:lpstr>Слайд 11</vt:lpstr>
      <vt:lpstr>Образуйте слова с данными морфемами. </vt:lpstr>
      <vt:lpstr>Слайд 13</vt:lpstr>
      <vt:lpstr>Молодцы! Вы очень хорошо поработали 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днс</dc:creator>
  <cp:lastModifiedBy>айлана</cp:lastModifiedBy>
  <cp:revision>48</cp:revision>
  <dcterms:created xsi:type="dcterms:W3CDTF">2013-11-13T07:09:07Z</dcterms:created>
  <dcterms:modified xsi:type="dcterms:W3CDTF">2016-02-25T01:11:40Z</dcterms:modified>
</cp:coreProperties>
</file>