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227" autoAdjust="0"/>
  </p:normalViewPr>
  <p:slideViewPr>
    <p:cSldViewPr snapToGrid="0">
      <p:cViewPr varScale="1">
        <p:scale>
          <a:sx n="76" d="100"/>
          <a:sy n="76" d="100"/>
        </p:scale>
        <p:origin x="126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2D40-8E9B-4778-89BF-F190F2B29B66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23910-AE97-497E-87A4-942BDD11C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899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2D40-8E9B-4778-89BF-F190F2B29B66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23910-AE97-497E-87A4-942BDD11C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557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2D40-8E9B-4778-89BF-F190F2B29B66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23910-AE97-497E-87A4-942BDD11C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524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2D40-8E9B-4778-89BF-F190F2B29B66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23910-AE97-497E-87A4-942BDD11C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690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2D40-8E9B-4778-89BF-F190F2B29B66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23910-AE97-497E-87A4-942BDD11C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74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2D40-8E9B-4778-89BF-F190F2B29B66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23910-AE97-497E-87A4-942BDD11C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243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2D40-8E9B-4778-89BF-F190F2B29B66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23910-AE97-497E-87A4-942BDD11C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744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2D40-8E9B-4778-89BF-F190F2B29B66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23910-AE97-497E-87A4-942BDD11C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461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2D40-8E9B-4778-89BF-F190F2B29B66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23910-AE97-497E-87A4-942BDD11C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625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2D40-8E9B-4778-89BF-F190F2B29B66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23910-AE97-497E-87A4-942BDD11C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839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2D40-8E9B-4778-89BF-F190F2B29B66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23910-AE97-497E-87A4-942BDD11C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22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E2D40-8E9B-4778-89BF-F190F2B29B66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23910-AE97-497E-87A4-942BDD11C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250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Miama Nueva" panose="02000603000000000000" pitchFamily="2" charset="-52"/>
              </a:rPr>
              <a:t>Осваиваем </a:t>
            </a:r>
            <a:r>
              <a:rPr lang="en-US" b="1" dirty="0" smtClean="0">
                <a:solidFill>
                  <a:schemeClr val="bg1"/>
                </a:solidFill>
                <a:latin typeface="Miama Nueva" panose="02000603000000000000" pitchFamily="2" charset="-52"/>
              </a:rPr>
              <a:t>Zoom</a:t>
            </a:r>
            <a:endParaRPr lang="ru-RU" b="1" dirty="0">
              <a:solidFill>
                <a:schemeClr val="bg1"/>
              </a:solidFill>
              <a:latin typeface="Miama Nueva" panose="02000603000000000000" pitchFamily="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5732" y="677334"/>
            <a:ext cx="2404533" cy="445029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Miama Nueva" panose="02000603000000000000" pitchFamily="2" charset="-52"/>
              </a:rPr>
              <a:t>06.04.2020</a:t>
            </a:r>
            <a:endParaRPr lang="ru-RU" dirty="0">
              <a:solidFill>
                <a:schemeClr val="bg1"/>
              </a:solidFill>
              <a:latin typeface="Miama Nueva" panose="02000603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32255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Создаём конференцию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7900" y="1384300"/>
            <a:ext cx="7545629" cy="5340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798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нажимаем внизу Пригласить участников: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4850" y="1425190"/>
            <a:ext cx="8242300" cy="543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132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58900"/>
            <a:ext cx="10515600" cy="4818063"/>
          </a:xfrm>
        </p:spPr>
        <p:txBody>
          <a:bodyPr/>
          <a:lstStyle/>
          <a:p>
            <a:r>
              <a:rPr lang="ru-RU" dirty="0" smtClean="0"/>
              <a:t>Выделяете их через CTRL и жмёте пригласить :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Выходит список Ваших контактов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490" y="1860620"/>
            <a:ext cx="6791710" cy="493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290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Вашим участникам остаётся только нажать на выпадающую кнопку и зайти в конференцию где вы будете дистанционно проводить урок.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14133"/>
            <a:ext cx="10515600" cy="3162830"/>
          </a:xfrm>
        </p:spPr>
        <p:txBody>
          <a:bodyPr/>
          <a:lstStyle/>
          <a:p>
            <a:r>
              <a:rPr lang="ru-RU" dirty="0" smtClean="0"/>
              <a:t>Не хотите ничего им показывать, а только говорить, то говорите, так же как и в скайпе. Если кто-то мешает вам или все вместе, вы можете отключить у них микрофон и вы их не услышите.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078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39975"/>
          </a:xfrm>
        </p:spPr>
        <p:txBody>
          <a:bodyPr>
            <a:noAutofit/>
          </a:bodyPr>
          <a:lstStyle/>
          <a:p>
            <a:r>
              <a:rPr lang="ru-RU" sz="3600" dirty="0" smtClean="0"/>
              <a:t>Если надо показать презентацию, или Ваш учебный материал, работу в программе, подготовленные задания в </a:t>
            </a:r>
            <a:r>
              <a:rPr lang="ru-RU" sz="3600" dirty="0" err="1" smtClean="0"/>
              <a:t>ворде</a:t>
            </a:r>
            <a:r>
              <a:rPr lang="ru-RU" sz="3600" dirty="0" smtClean="0"/>
              <a:t>, или просто сайт с демонстрацией чего либо, то нажимаете зелёненькую кнопочку внизу Демонстрация экрана: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9201" y="4817534"/>
            <a:ext cx="10373597" cy="134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501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11 советов, с которыми общение через </a:t>
            </a:r>
            <a:r>
              <a:rPr lang="ru-RU" dirty="0" err="1" smtClean="0"/>
              <a:t>Zoom</a:t>
            </a:r>
            <a:r>
              <a:rPr lang="ru-RU" dirty="0" smtClean="0"/>
              <a:t> станет лучше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Установите обновления</a:t>
            </a:r>
          </a:p>
          <a:p>
            <a:pPr marL="0" indent="0">
              <a:buNone/>
            </a:pPr>
            <a:r>
              <a:rPr lang="ru-RU" dirty="0" smtClean="0"/>
              <a:t>Перед тем, как пользоваться </a:t>
            </a:r>
            <a:r>
              <a:rPr lang="ru-RU" dirty="0" err="1" smtClean="0"/>
              <a:t>Zoom</a:t>
            </a:r>
            <a:r>
              <a:rPr lang="ru-RU" dirty="0" smtClean="0"/>
              <a:t> через компьютер, телефон или браузер, проверьте доступность новых обновлений. Сервис будет работать лучше, если все программное обеспечение обновлено до последней версии.</a:t>
            </a:r>
          </a:p>
          <a:p>
            <a:pPr marL="0" indent="0">
              <a:buNone/>
            </a:pPr>
            <a:r>
              <a:rPr lang="ru-RU" dirty="0" smtClean="0"/>
              <a:t>2. Проверьте скорость Интернета</a:t>
            </a:r>
          </a:p>
          <a:p>
            <a:pPr marL="0" indent="0">
              <a:buNone/>
            </a:pPr>
            <a:r>
              <a:rPr lang="ru-RU" dirty="0" smtClean="0"/>
              <a:t>Чтобы </a:t>
            </a:r>
            <a:r>
              <a:rPr lang="ru-RU" dirty="0" err="1" smtClean="0"/>
              <a:t>Zoom</a:t>
            </a:r>
            <a:r>
              <a:rPr lang="ru-RU" dirty="0" smtClean="0"/>
              <a:t> транслировал чистый звук, скорость соединения должна быть более 100 кб/сек на протяжении всего мероприятия. Используйте расширение для </a:t>
            </a:r>
            <a:r>
              <a:rPr lang="ru-RU" dirty="0" err="1" smtClean="0"/>
              <a:t>Chrome</a:t>
            </a:r>
            <a:r>
              <a:rPr lang="ru-RU" dirty="0" smtClean="0"/>
              <a:t>, которое позволяет протестировать скорость.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8067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41867"/>
            <a:ext cx="10515600" cy="56350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3. Включите видео </a:t>
            </a:r>
            <a:r>
              <a:rPr lang="ru-RU" dirty="0" err="1" smtClean="0"/>
              <a:t>Zoom</a:t>
            </a:r>
            <a:r>
              <a:rPr lang="ru-RU" dirty="0" smtClean="0"/>
              <a:t> заранее</a:t>
            </a:r>
          </a:p>
          <a:p>
            <a:pPr marL="0" indent="0">
              <a:buNone/>
            </a:pPr>
            <a:r>
              <a:rPr lang="ru-RU" dirty="0" smtClean="0"/>
              <a:t>Включите видео заранее, чтобы проверить свой внешний вид. Так вы можете заметить пятно на рубашке, неудачный фон для </a:t>
            </a:r>
            <a:r>
              <a:rPr lang="ru-RU" dirty="0" err="1" smtClean="0"/>
              <a:t>Zoom</a:t>
            </a:r>
            <a:r>
              <a:rPr lang="ru-RU" dirty="0" smtClean="0"/>
              <a:t> или растрепанную прическу и у вас будет время все поправить.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4. Проверьте настройки микрофона в </a:t>
            </a:r>
            <a:r>
              <a:rPr lang="ru-RU" dirty="0" err="1" smtClean="0"/>
              <a:t>Zoom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До подключения к конференции проверьте настройки микрофона и динамиков в приложении </a:t>
            </a:r>
            <a:r>
              <a:rPr lang="ru-RU" dirty="0" err="1" smtClean="0"/>
              <a:t>Zoom</a:t>
            </a:r>
            <a:r>
              <a:rPr lang="ru-RU" dirty="0" smtClean="0"/>
              <a:t>. Убедитесь, что выбрали нужный микрофон и динамик, а также установили нужный уровень чувствительности и громкости.</a:t>
            </a:r>
          </a:p>
          <a:p>
            <a:pPr marL="0" indent="0">
              <a:buNone/>
            </a:pPr>
            <a:r>
              <a:rPr lang="ru-RU" dirty="0" smtClean="0"/>
              <a:t>5. Используйте гарнитуру</a:t>
            </a:r>
          </a:p>
          <a:p>
            <a:pPr marL="0" indent="0">
              <a:buNone/>
            </a:pPr>
            <a:r>
              <a:rPr lang="ru-RU" dirty="0" smtClean="0"/>
              <a:t>Если слышите эхо (акустическую обратную связь), значит микрофон и колонки нужно отодвинуть друг от друга. Чтобы звук не </a:t>
            </a:r>
            <a:r>
              <a:rPr lang="ru-RU" dirty="0" err="1" smtClean="0"/>
              <a:t>фонил</a:t>
            </a:r>
            <a:r>
              <a:rPr lang="ru-RU" dirty="0" smtClean="0"/>
              <a:t>, лучше использовать гарнитуру с микрофоном.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71855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4000"/>
            <a:ext cx="10515600" cy="5922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6. Используйте функцию «Подправить мой внешний вид»</a:t>
            </a:r>
          </a:p>
          <a:p>
            <a:pPr marL="0" indent="0">
              <a:buNone/>
            </a:pPr>
            <a:r>
              <a:rPr lang="ru-RU" dirty="0" smtClean="0"/>
              <a:t>Если вы только что проснулись для ранней конференции и еще не успели выпить кофе и проснуться, установите флажок «Подправить мой внешний вид» в меню настроек видео </a:t>
            </a:r>
            <a:r>
              <a:rPr lang="ru-RU" dirty="0" err="1" smtClean="0"/>
              <a:t>Zoom</a:t>
            </a:r>
            <a:r>
              <a:rPr lang="ru-RU" dirty="0" smtClean="0"/>
              <a:t>. Тогда изображение будет с мягким фокусом, добавляя небольшое размытие в тона кожи и разглаживая морщины, пятна и другие небольшие недостатки.</a:t>
            </a:r>
          </a:p>
          <a:p>
            <a:pPr marL="0" indent="0">
              <a:buNone/>
            </a:pPr>
            <a:r>
              <a:rPr lang="ru-RU" dirty="0" smtClean="0"/>
              <a:t>7. Выберите тихое место</a:t>
            </a:r>
          </a:p>
          <a:p>
            <a:pPr marL="0" indent="0">
              <a:buNone/>
            </a:pPr>
            <a:r>
              <a:rPr lang="ru-RU" dirty="0" smtClean="0"/>
              <a:t>Перед тем как пользоваться </a:t>
            </a:r>
            <a:r>
              <a:rPr lang="ru-RU" dirty="0" err="1" smtClean="0"/>
              <a:t>Zoom</a:t>
            </a:r>
            <a:r>
              <a:rPr lang="ru-RU" dirty="0" smtClean="0"/>
              <a:t>, найдите тихое и уединенное место, где нет фонового шума. Окна тоже лучше закрыть, чтобы избежать громких сигналов от проезжающих машин. Если проводите встречу из шумного помещения, используйте гарнитуру с микрофоном.</a:t>
            </a:r>
          </a:p>
          <a:p>
            <a:pPr marL="0" indent="0">
              <a:buNone/>
            </a:pPr>
            <a:r>
              <a:rPr lang="ru-RU" dirty="0" smtClean="0"/>
              <a:t>8. Включите отображение имен в настройках </a:t>
            </a:r>
            <a:r>
              <a:rPr lang="ru-RU" dirty="0" err="1" smtClean="0"/>
              <a:t>Zoom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Если планируете встречу с незнакомыми людьми, пользоваться </a:t>
            </a:r>
            <a:r>
              <a:rPr lang="ru-RU" dirty="0" err="1" smtClean="0"/>
              <a:t>Zoom</a:t>
            </a:r>
            <a:r>
              <a:rPr lang="ru-RU" dirty="0" smtClean="0"/>
              <a:t> будет удобнее, если в настройках видео установить флажок «Всегда отображать имя участника в его видео». Тогда вы сможете без труда обращаться к собеседникам по именам.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316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4800"/>
            <a:ext cx="10515600" cy="58721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9. Отключите уведомления</a:t>
            </a:r>
          </a:p>
          <a:p>
            <a:pPr marL="0" indent="0">
              <a:buNone/>
            </a:pPr>
            <a:r>
              <a:rPr lang="ru-RU" dirty="0" smtClean="0"/>
              <a:t>Этот совет относится не только к тому, как пользоваться </a:t>
            </a:r>
            <a:r>
              <a:rPr lang="ru-RU" dirty="0" err="1" smtClean="0"/>
              <a:t>Zoom</a:t>
            </a:r>
            <a:r>
              <a:rPr lang="ru-RU" dirty="0" smtClean="0"/>
              <a:t>, но и к общению через любые другие мессенджеры. Чтобы не отвлекаться и не мешать собеседникам посторонними звуками, отключите все уведомления на компьютере или телефону.</a:t>
            </a:r>
          </a:p>
          <a:p>
            <a:pPr marL="0" indent="0">
              <a:buNone/>
            </a:pPr>
            <a:r>
              <a:rPr lang="ru-RU" dirty="0" smtClean="0"/>
              <a:t>10. Используйте сочетания клавиш</a:t>
            </a:r>
          </a:p>
          <a:p>
            <a:pPr marL="0" indent="0">
              <a:buNone/>
            </a:pPr>
            <a:r>
              <a:rPr lang="ru-RU" dirty="0" smtClean="0"/>
              <a:t>Чтобы во время встречи не отвлекаться на поиск нужной иконки в приложении, используйте сочетания клавиш для быстрого управления. Полный список вы найдете в разделе «Сочетания клавиш».</a:t>
            </a:r>
          </a:p>
          <a:p>
            <a:pPr marL="0" indent="0">
              <a:buNone/>
            </a:pPr>
            <a:r>
              <a:rPr lang="ru-RU" dirty="0" smtClean="0"/>
              <a:t>Например, чтобы включить демонстрацию экрана, достаточно одновременно нажать ⌘</a:t>
            </a:r>
            <a:r>
              <a:rPr lang="ru-RU" dirty="0" err="1" smtClean="0"/>
              <a:t>Cmd+Shift+S</a:t>
            </a:r>
            <a:r>
              <a:rPr lang="ru-RU" dirty="0" smtClean="0"/>
              <a:t> (</a:t>
            </a:r>
            <a:r>
              <a:rPr lang="ru-RU" dirty="0" err="1" smtClean="0"/>
              <a:t>Alt+Shift+S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r>
              <a:rPr lang="ru-RU" dirty="0" smtClean="0"/>
              <a:t>Отключить звук у всех участников можно с помощью сочетания клавиш ⌘</a:t>
            </a:r>
            <a:r>
              <a:rPr lang="ru-RU" dirty="0" err="1" smtClean="0"/>
              <a:t>Cmd+Ctrl+M</a:t>
            </a:r>
            <a:r>
              <a:rPr lang="ru-RU" dirty="0" smtClean="0"/>
              <a:t> (</a:t>
            </a:r>
            <a:r>
              <a:rPr lang="ru-RU" dirty="0" err="1" smtClean="0"/>
              <a:t>Alt+M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 smtClean="0"/>
              <a:t>11. Используйте виртуальные фоны для </a:t>
            </a:r>
            <a:r>
              <a:rPr lang="ru-RU" dirty="0" err="1" smtClean="0"/>
              <a:t>Zoom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Еще один </a:t>
            </a:r>
            <a:r>
              <a:rPr lang="ru-RU" dirty="0" err="1" smtClean="0"/>
              <a:t>лайфхак</a:t>
            </a:r>
            <a:r>
              <a:rPr lang="ru-RU" dirty="0" smtClean="0"/>
              <a:t> для работы с </a:t>
            </a:r>
            <a:r>
              <a:rPr lang="ru-RU" dirty="0" err="1" smtClean="0"/>
              <a:t>Zoom</a:t>
            </a:r>
            <a:r>
              <a:rPr lang="ru-RU" dirty="0" smtClean="0"/>
              <a:t> — виртуальные фоны. Это простой способ создать красивую и приятную картинку, не тратя время на поиск идеального места для встречи.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2050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000" y="328611"/>
            <a:ext cx="4013200" cy="1325563"/>
          </a:xfrm>
        </p:spPr>
        <p:txBody>
          <a:bodyPr/>
          <a:lstStyle/>
          <a:p>
            <a:r>
              <a:rPr lang="ru-RU" dirty="0" smtClean="0"/>
              <a:t>Установить </a:t>
            </a:r>
            <a:br>
              <a:rPr lang="ru-RU" dirty="0" smtClean="0"/>
            </a:br>
            <a:r>
              <a:rPr lang="ru-RU" dirty="0" smtClean="0"/>
              <a:t>программу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2055" y="328611"/>
            <a:ext cx="8549945" cy="639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5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3533" y="415924"/>
            <a:ext cx="4631267" cy="4596342"/>
          </a:xfrm>
        </p:spPr>
        <p:txBody>
          <a:bodyPr>
            <a:normAutofit/>
          </a:bodyPr>
          <a:lstStyle/>
          <a:p>
            <a:r>
              <a:rPr lang="ru-RU" dirty="0" smtClean="0"/>
              <a:t>В смартфонах или планшетах идём в магазин приложений и качаем и устанавливаем приложение: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27365" y="186267"/>
            <a:ext cx="5253435" cy="646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428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43131"/>
            <a:ext cx="4478867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Регистрируем </a:t>
            </a:r>
            <a:br>
              <a:rPr lang="ru-RU" dirty="0" smtClean="0"/>
            </a:br>
            <a:r>
              <a:rPr lang="ru-RU" dirty="0" smtClean="0"/>
              <a:t>себя в программе.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20401" y="578561"/>
            <a:ext cx="8021719" cy="539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722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2522" y="0"/>
            <a:ext cx="7632945" cy="683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889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14325"/>
            <a:ext cx="4152900" cy="1325563"/>
          </a:xfrm>
        </p:spPr>
        <p:txBody>
          <a:bodyPr/>
          <a:lstStyle/>
          <a:p>
            <a:r>
              <a:rPr lang="ru-RU" dirty="0" smtClean="0"/>
              <a:t>Активация</a:t>
            </a:r>
            <a:br>
              <a:rPr lang="ru-RU" dirty="0" smtClean="0"/>
            </a:br>
            <a:r>
              <a:rPr lang="ru-RU" dirty="0" smtClean="0"/>
              <a:t> учётной записи: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62980" y="174624"/>
            <a:ext cx="7732112" cy="632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46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000" b="1" dirty="0" smtClean="0"/>
              <a:t>Вносим в контакты своих учеников, которые должны были тоже установить у себя приложение на компьютерах или своих гаджетах, зарегистрироваться, активировать свою учётную запись и главное должны были выслать Вам свой логин в </a:t>
            </a:r>
            <a:r>
              <a:rPr lang="ru-RU" sz="2000" b="1" dirty="0" err="1" smtClean="0"/>
              <a:t>Zoom</a:t>
            </a:r>
            <a:r>
              <a:rPr lang="ru-RU" sz="2000" b="1" dirty="0" smtClean="0"/>
              <a:t> (это адрес электронной почты)</a:t>
            </a:r>
            <a:endParaRPr lang="ru-RU" sz="2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9944100" cy="4900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636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8514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Для добавления контактов жмёте серый знак "+"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04451" y="365125"/>
            <a:ext cx="7380804" cy="528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416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ВАЖНО!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!</a:t>
            </a:r>
            <a:r>
              <a:rPr lang="ru-RU" b="1" dirty="0"/>
              <a:t>Если ученики не выполнили последовательно пункты 1-5, то разумеется ни к кому Вы не дозвонитесь, и урок провести не </a:t>
            </a:r>
            <a:r>
              <a:rPr lang="ru-RU" b="1" dirty="0" smtClean="0"/>
              <a:t>сможете!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7182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700</Words>
  <Application>Microsoft Office PowerPoint</Application>
  <PresentationFormat>Широкоэкранный</PresentationFormat>
  <Paragraphs>45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Miama Nueva</vt:lpstr>
      <vt:lpstr>Тема Office</vt:lpstr>
      <vt:lpstr>Осваиваем Zoom</vt:lpstr>
      <vt:lpstr>Установить  программу</vt:lpstr>
      <vt:lpstr>В смартфонах или планшетах идём в магазин приложений и качаем и устанавливаем приложение:</vt:lpstr>
      <vt:lpstr>Регистрируем  себя в программе. </vt:lpstr>
      <vt:lpstr>Презентация PowerPoint</vt:lpstr>
      <vt:lpstr>Активация  учётной записи:</vt:lpstr>
      <vt:lpstr>Вносим в контакты своих учеников, которые должны были тоже установить у себя приложение на компьютерах или своих гаджетах, зарегистрироваться, активировать свою учётную запись и главное должны были выслать Вам свой логин в Zoom (это адрес электронной почты)</vt:lpstr>
      <vt:lpstr>Для добавления контактов жмёте серый знак "+"</vt:lpstr>
      <vt:lpstr>ВАЖНО!</vt:lpstr>
      <vt:lpstr>Создаём конференцию</vt:lpstr>
      <vt:lpstr>И нажимаем внизу Пригласить участников:</vt:lpstr>
      <vt:lpstr>Выходит список Ваших контактов </vt:lpstr>
      <vt:lpstr>Вашим участникам остаётся только нажать на выпадающую кнопку и зайти в конференцию где вы будете дистанционно проводить урок.</vt:lpstr>
      <vt:lpstr>Если надо показать презентацию, или Ваш учебный материал, работу в программе, подготовленные задания в ворде, или просто сайт с демонстрацией чего либо, то нажимаете зелёненькую кнопочку внизу Демонстрация экрана:</vt:lpstr>
      <vt:lpstr>11 советов, с которыми общение через Zoom станет лучше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Маргарита Поливанова</dc:creator>
  <cp:lastModifiedBy>Маргарита Поливанова</cp:lastModifiedBy>
  <cp:revision>5</cp:revision>
  <dcterms:created xsi:type="dcterms:W3CDTF">2020-04-05T08:36:40Z</dcterms:created>
  <dcterms:modified xsi:type="dcterms:W3CDTF">2020-04-05T11:58:25Z</dcterms:modified>
</cp:coreProperties>
</file>