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8" autoAdjust="0"/>
    <p:restoredTop sz="94660"/>
  </p:normalViewPr>
  <p:slideViewPr>
    <p:cSldViewPr>
      <p:cViewPr varScale="1">
        <p:scale>
          <a:sx n="83" d="100"/>
          <a:sy n="83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7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7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advClick="0" advTm="7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7000"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microsoft.com/office/2007/relationships/media" Target="../media/media5.wav"/><Relationship Id="rId7" Type="http://schemas.openxmlformats.org/officeDocument/2006/relationships/image" Target="../media/image2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3.xml"/><Relationship Id="rId4" Type="http://schemas.openxmlformats.org/officeDocument/2006/relationships/audio" Target="../media/media5.wav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microsoft.com/office/2007/relationships/media" Target="../media/media7.wav"/><Relationship Id="rId7" Type="http://schemas.openxmlformats.org/officeDocument/2006/relationships/image" Target="../media/image2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3.xml"/><Relationship Id="rId4" Type="http://schemas.openxmlformats.org/officeDocument/2006/relationships/audio" Target="../media/media7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11.wav"/><Relationship Id="rId13" Type="http://schemas.openxmlformats.org/officeDocument/2006/relationships/slideLayout" Target="../slideLayouts/slideLayout3.xml"/><Relationship Id="rId3" Type="http://schemas.microsoft.com/office/2007/relationships/media" Target="../media/media9.wav"/><Relationship Id="rId7" Type="http://schemas.microsoft.com/office/2007/relationships/media" Target="../media/media11.wav"/><Relationship Id="rId12" Type="http://schemas.openxmlformats.org/officeDocument/2006/relationships/audio" Target="../media/media13.wav"/><Relationship Id="rId2" Type="http://schemas.openxmlformats.org/officeDocument/2006/relationships/audio" Target="../media/media8.wav"/><Relationship Id="rId16" Type="http://schemas.microsoft.com/office/2007/relationships/hdphoto" Target="../media/hdphoto1.wdp"/><Relationship Id="rId1" Type="http://schemas.microsoft.com/office/2007/relationships/media" Target="../media/media8.wav"/><Relationship Id="rId6" Type="http://schemas.openxmlformats.org/officeDocument/2006/relationships/audio" Target="../media/media10.wav"/><Relationship Id="rId11" Type="http://schemas.microsoft.com/office/2007/relationships/media" Target="../media/media13.wav"/><Relationship Id="rId5" Type="http://schemas.microsoft.com/office/2007/relationships/media" Target="../media/media10.wav"/><Relationship Id="rId15" Type="http://schemas.openxmlformats.org/officeDocument/2006/relationships/image" Target="../media/image2.png"/><Relationship Id="rId10" Type="http://schemas.openxmlformats.org/officeDocument/2006/relationships/audio" Target="../media/media12.wav"/><Relationship Id="rId4" Type="http://schemas.openxmlformats.org/officeDocument/2006/relationships/audio" Target="../media/media9.wav"/><Relationship Id="rId9" Type="http://schemas.microsoft.com/office/2007/relationships/media" Target="../media/media12.wav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2.wav"/><Relationship Id="rId7" Type="http://schemas.openxmlformats.org/officeDocument/2006/relationships/slideLayout" Target="../slideLayouts/slideLayout3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audio" Target="../media/media14.wav"/><Relationship Id="rId5" Type="http://schemas.microsoft.com/office/2007/relationships/media" Target="../media/media14.wav"/><Relationship Id="rId10" Type="http://schemas.microsoft.com/office/2007/relationships/hdphoto" Target="../media/hdphoto1.wdp"/><Relationship Id="rId4" Type="http://schemas.openxmlformats.org/officeDocument/2006/relationships/audio" Target="../media/media12.wa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ПТИЦЫ</a:t>
            </a:r>
            <a:endParaRPr lang="ru-RU" sz="8000" dirty="0"/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7664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758058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84368" y="515144"/>
            <a:ext cx="609600" cy="6096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97430" y="819944"/>
            <a:ext cx="4720590" cy="5592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104856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95736" y="116632"/>
            <a:ext cx="5333714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96336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755022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60270" y="560071"/>
            <a:ext cx="4720590" cy="586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8384" y="1124744"/>
            <a:ext cx="609600" cy="609600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23584" y="33967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43564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24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4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440" y="836712"/>
            <a:ext cx="2016224" cy="2298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807016"/>
            <a:ext cx="2016224" cy="2298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933056"/>
            <a:ext cx="2016224" cy="2298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77072"/>
            <a:ext cx="2016224" cy="2298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841276"/>
            <a:ext cx="2016224" cy="2298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60142" y="231676"/>
            <a:ext cx="609600" cy="609600"/>
          </a:xfrm>
          <a:prstGeom prst="rect">
            <a:avLst/>
          </a:prstGeom>
        </p:spPr>
      </p:pic>
      <p:pic>
        <p:nvPicPr>
          <p:cNvPr id="8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76929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36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12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672240" y="751107"/>
            <a:ext cx="4774279" cy="556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277747" y="1330255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67441" y="734370"/>
            <a:ext cx="609600" cy="609600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528075" y="5301208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67441" y="4350216"/>
            <a:ext cx="609600" cy="609600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 flipH="1">
            <a:off x="6243642" y="3691488"/>
            <a:ext cx="1152127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15622" y="4149080"/>
            <a:ext cx="609600" cy="609600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 rot="20288985" flipH="1">
            <a:off x="3331970" y="1330255"/>
            <a:ext cx="1080120" cy="72008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5856" y="284262"/>
            <a:ext cx="609600" cy="609600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 rot="20288985" flipH="1">
            <a:off x="3023805" y="3436352"/>
            <a:ext cx="1080120" cy="72008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19329" y="2260102"/>
            <a:ext cx="609600" cy="609600"/>
          </a:xfrm>
          <a:prstGeom prst="rect">
            <a:avLst/>
          </a:prstGeom>
        </p:spPr>
      </p:pic>
      <p:sp>
        <p:nvSpPr>
          <p:cNvPr id="14" name="Стрелка вправо 13"/>
          <p:cNvSpPr/>
          <p:nvPr/>
        </p:nvSpPr>
        <p:spPr>
          <a:xfrm rot="20288985" flipH="1">
            <a:off x="3515075" y="391067"/>
            <a:ext cx="1080120" cy="72008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Записанный звук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39991" y="19206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42484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8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3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69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9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69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2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6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8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4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1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823" y="789985"/>
            <a:ext cx="4784487" cy="56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907704" y="1354685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390941" y="5517232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flipH="1">
            <a:off x="6907078" y="4145493"/>
            <a:ext cx="13269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0288985" flipH="1">
            <a:off x="3980658" y="1280260"/>
            <a:ext cx="1080120" cy="72008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5856" y="284262"/>
            <a:ext cx="609600" cy="609600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 rot="20288985" flipH="1">
            <a:off x="3962111" y="3243471"/>
            <a:ext cx="1080120" cy="72008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40152" y="1870676"/>
            <a:ext cx="609600" cy="609600"/>
          </a:xfrm>
          <a:prstGeom prst="rect">
            <a:avLst/>
          </a:prstGeom>
        </p:spPr>
      </p:pic>
      <p:pic>
        <p:nvPicPr>
          <p:cNvPr id="12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584" y="913656"/>
            <a:ext cx="609600" cy="609600"/>
          </a:xfrm>
          <a:prstGeom prst="rect">
            <a:avLst/>
          </a:prstGeom>
        </p:spPr>
      </p:pic>
      <p:pic>
        <p:nvPicPr>
          <p:cNvPr id="14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63024" y="4322732"/>
            <a:ext cx="609600" cy="609600"/>
          </a:xfrm>
          <a:prstGeom prst="rect">
            <a:avLst/>
          </a:prstGeom>
        </p:spPr>
      </p:pic>
      <p:pic>
        <p:nvPicPr>
          <p:cNvPr id="15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69605" y="3535893"/>
            <a:ext cx="609600" cy="609600"/>
          </a:xfrm>
          <a:prstGeom prst="rect">
            <a:avLst/>
          </a:prstGeom>
        </p:spPr>
      </p:pic>
      <p:pic>
        <p:nvPicPr>
          <p:cNvPr id="16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40152" y="1013785"/>
            <a:ext cx="609600" cy="609600"/>
          </a:xfrm>
          <a:prstGeom prst="rect">
            <a:avLst/>
          </a:prstGeom>
        </p:spPr>
      </p:pic>
      <p:pic>
        <p:nvPicPr>
          <p:cNvPr id="17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43539" y="2896020"/>
            <a:ext cx="609600" cy="609600"/>
          </a:xfrm>
          <a:prstGeom prst="rect">
            <a:avLst/>
          </a:prstGeom>
        </p:spPr>
      </p:pic>
      <p:sp>
        <p:nvSpPr>
          <p:cNvPr id="18" name="Стрелка вправо 17"/>
          <p:cNvSpPr/>
          <p:nvPr/>
        </p:nvSpPr>
        <p:spPr>
          <a:xfrm rot="20288985" flipH="1">
            <a:off x="4140537" y="229022"/>
            <a:ext cx="1080120" cy="72008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84099" y="18038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331397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36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36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36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6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436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6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436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6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436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6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436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1" grpId="0" animBg="1"/>
      <p:bldP spid="1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133</TotalTime>
  <Words>1</Words>
  <Application>Microsoft Office PowerPoint</Application>
  <PresentationFormat>Экран (4:3)</PresentationFormat>
  <Paragraphs>1</Paragraphs>
  <Slides>7</Slides>
  <Notes>0</Notes>
  <HiddenSlides>0</HiddenSlides>
  <MMClips>21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</dc:title>
  <dc:creator>user</dc:creator>
  <cp:lastModifiedBy>user</cp:lastModifiedBy>
  <cp:revision>28</cp:revision>
  <dcterms:created xsi:type="dcterms:W3CDTF">2020-04-06T10:57:36Z</dcterms:created>
  <dcterms:modified xsi:type="dcterms:W3CDTF">2020-04-06T13:38:59Z</dcterms:modified>
</cp:coreProperties>
</file>