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1" r:id="rId2"/>
    <p:sldId id="275" r:id="rId3"/>
    <p:sldId id="280" r:id="rId4"/>
    <p:sldId id="270" r:id="rId5"/>
    <p:sldId id="283" r:id="rId6"/>
    <p:sldId id="271" r:id="rId7"/>
    <p:sldId id="266" r:id="rId8"/>
    <p:sldId id="274" r:id="rId9"/>
    <p:sldId id="276" r:id="rId10"/>
    <p:sldId id="257" r:id="rId11"/>
    <p:sldId id="278" r:id="rId12"/>
    <p:sldId id="279" r:id="rId13"/>
    <p:sldId id="277" r:id="rId14"/>
    <p:sldId id="26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77DCE-6CED-4389-8AFB-9808472E0F4A}" type="datetimeFigureOut">
              <a:rPr lang="ru-RU" smtClean="0"/>
              <a:t>14.04.2016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0C954-CC51-40EE-B7C4-DEECB093E7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67895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77DCE-6CED-4389-8AFB-9808472E0F4A}" type="datetimeFigureOut">
              <a:rPr lang="ru-RU" smtClean="0"/>
              <a:t>14.04.2016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0C954-CC51-40EE-B7C4-DEECB093E7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08821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77DCE-6CED-4389-8AFB-9808472E0F4A}" type="datetimeFigureOut">
              <a:rPr lang="ru-RU" smtClean="0"/>
              <a:t>14.04.2016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0C954-CC51-40EE-B7C4-DEECB093E7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1314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77DCE-6CED-4389-8AFB-9808472E0F4A}" type="datetimeFigureOut">
              <a:rPr lang="ru-RU" smtClean="0"/>
              <a:t>14.04.2016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0C954-CC51-40EE-B7C4-DEECB093E7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2215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77DCE-6CED-4389-8AFB-9808472E0F4A}" type="datetimeFigureOut">
              <a:rPr lang="ru-RU" smtClean="0"/>
              <a:t>14.04.2016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0C954-CC51-40EE-B7C4-DEECB093E7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53835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77DCE-6CED-4389-8AFB-9808472E0F4A}" type="datetimeFigureOut">
              <a:rPr lang="ru-RU" smtClean="0"/>
              <a:t>14.04.2016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0C954-CC51-40EE-B7C4-DEECB093E7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79880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77DCE-6CED-4389-8AFB-9808472E0F4A}" type="datetimeFigureOut">
              <a:rPr lang="ru-RU" smtClean="0"/>
              <a:t>14.04.2016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0C954-CC51-40EE-B7C4-DEECB093E7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10516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77DCE-6CED-4389-8AFB-9808472E0F4A}" type="datetimeFigureOut">
              <a:rPr lang="ru-RU" smtClean="0"/>
              <a:t>14.04.2016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0C954-CC51-40EE-B7C4-DEECB093E7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54853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77DCE-6CED-4389-8AFB-9808472E0F4A}" type="datetimeFigureOut">
              <a:rPr lang="ru-RU" smtClean="0"/>
              <a:t>14.04.2016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0C954-CC51-40EE-B7C4-DEECB093E7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70414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77DCE-6CED-4389-8AFB-9808472E0F4A}" type="datetimeFigureOut">
              <a:rPr lang="ru-RU" smtClean="0"/>
              <a:t>14.04.2016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0C954-CC51-40EE-B7C4-DEECB093E7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53312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77DCE-6CED-4389-8AFB-9808472E0F4A}" type="datetimeFigureOut">
              <a:rPr lang="ru-RU" smtClean="0"/>
              <a:t>14.04.2016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0C954-CC51-40EE-B7C4-DEECB093E7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0074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66">
            <a:alpha val="71765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B77DCE-6CED-4389-8AFB-9808472E0F4A}" type="datetimeFigureOut">
              <a:rPr lang="ru-RU" smtClean="0"/>
              <a:t>14.04.2016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90C954-CC51-40EE-B7C4-DEECB093E7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6676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60578" y="188640"/>
            <a:ext cx="8352928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Почему каша полезна?  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10067" y="4273499"/>
            <a:ext cx="50405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Работу  выполнила Николаева Анастасия</a:t>
            </a:r>
          </a:p>
          <a:p>
            <a:r>
              <a:rPr lang="ru-RU" sz="3600" b="1" dirty="0" smtClean="0">
                <a:solidFill>
                  <a:srgbClr val="002060"/>
                </a:solidFill>
              </a:rPr>
              <a:t>Ученица 4 «Б» класса</a:t>
            </a:r>
          </a:p>
          <a:p>
            <a:r>
              <a:rPr lang="ru-RU" sz="3600" b="1" dirty="0" smtClean="0">
                <a:solidFill>
                  <a:srgbClr val="002060"/>
                </a:solidFill>
              </a:rPr>
              <a:t>МБОУ «СОШ №2»</a:t>
            </a:r>
            <a:endParaRPr lang="ru-RU" sz="3600" b="1" dirty="0">
              <a:solidFill>
                <a:srgbClr val="002060"/>
              </a:solidFill>
            </a:endParaRPr>
          </a:p>
        </p:txBody>
      </p:sp>
      <p:pic>
        <p:nvPicPr>
          <p:cNvPr id="6" name="Picture 2" descr="C:\Documents and Settings\Компьютер\Рабочий стол\рол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533" y="1484784"/>
            <a:ext cx="3972534" cy="2979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07773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Компьютер\Рабочий стол\img2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83622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3774" y="227279"/>
            <a:ext cx="842493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Результаты анкетирования</a:t>
            </a:r>
          </a:p>
          <a:p>
            <a:pPr algn="ctr"/>
            <a:endParaRPr lang="ru-RU" sz="4000" b="1" dirty="0" smtClean="0">
              <a:solidFill>
                <a:srgbClr val="002060"/>
              </a:solidFill>
            </a:endParaRPr>
          </a:p>
          <a:p>
            <a:r>
              <a:rPr lang="ru-RU" sz="4000" b="1" dirty="0" smtClean="0">
                <a:solidFill>
                  <a:srgbClr val="002060"/>
                </a:solidFill>
              </a:rPr>
              <a:t>1 место – гречневая каша</a:t>
            </a:r>
          </a:p>
          <a:p>
            <a:r>
              <a:rPr lang="ru-RU" sz="4000" b="1" dirty="0" smtClean="0">
                <a:solidFill>
                  <a:srgbClr val="002060"/>
                </a:solidFill>
              </a:rPr>
              <a:t>2 место – овсяная каша</a:t>
            </a:r>
          </a:p>
          <a:p>
            <a:r>
              <a:rPr lang="ru-RU" sz="4000" b="1" dirty="0" smtClean="0">
                <a:solidFill>
                  <a:srgbClr val="002060"/>
                </a:solidFill>
              </a:rPr>
              <a:t>3 место – манная каша</a:t>
            </a:r>
          </a:p>
          <a:p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5224816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Компьютер\Рабочий стол\img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2254"/>
            <a:ext cx="6845745" cy="6845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0560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6964" y="207079"/>
            <a:ext cx="57606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Выводы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1497" y="796040"/>
            <a:ext cx="7704856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3200" dirty="0" smtClean="0">
                <a:solidFill>
                  <a:srgbClr val="002060"/>
                </a:solidFill>
              </a:rPr>
              <a:t>Я постаралась убедить  одноклассников и друзей , что каша- полезное блюдо и есть его необходимо. У некоторых ребят изменилось отношение к каше. </a:t>
            </a:r>
          </a:p>
          <a:p>
            <a:pPr marL="342900" indent="-342900">
              <a:buAutoNum type="arabicPeriod"/>
            </a:pPr>
            <a:r>
              <a:rPr lang="ru-RU" sz="3200" dirty="0" smtClean="0">
                <a:solidFill>
                  <a:srgbClr val="002060"/>
                </a:solidFill>
              </a:rPr>
              <a:t>Я узнала много нового о каше и поделилась с одноклассниками своими находками. </a:t>
            </a:r>
          </a:p>
          <a:p>
            <a:pPr marL="342900" indent="-342900">
              <a:buAutoNum type="arabicPeriod"/>
            </a:pPr>
            <a:r>
              <a:rPr lang="ru-RU" sz="3200" dirty="0" smtClean="0">
                <a:solidFill>
                  <a:srgbClr val="002060"/>
                </a:solidFill>
              </a:rPr>
              <a:t>Научилась готовить манную кашу и придавать ей аппетитный вид</a:t>
            </a:r>
          </a:p>
          <a:p>
            <a:pPr marL="342900" indent="-342900">
              <a:buAutoNum type="arabicPeriod"/>
            </a:pPr>
            <a:r>
              <a:rPr lang="ru-RU" sz="3200" dirty="0" smtClean="0">
                <a:solidFill>
                  <a:srgbClr val="002060"/>
                </a:solidFill>
              </a:rPr>
              <a:t>Сделала презентацию и выступила перед своими одноклассниками. </a:t>
            </a:r>
            <a:endParaRPr lang="ru-RU" sz="3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44077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21493" y="2564904"/>
            <a:ext cx="86409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/>
              <a:t>Спасибо за внимание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20482771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Documents and Settings\Компьютер\Рабочий стол\6649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1784" y="0"/>
            <a:ext cx="9205784" cy="6812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78239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Documents and Settings\Компьютер\Рабочий стол\кашшшш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0"/>
            <a:ext cx="7012239" cy="6854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2433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335558"/>
            <a:ext cx="835292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Цель</a:t>
            </a:r>
            <a:r>
              <a:rPr lang="ru-RU" sz="3200" dirty="0" smtClean="0"/>
              <a:t>: </a:t>
            </a:r>
            <a:r>
              <a:rPr lang="ru-RU" sz="3200" dirty="0" smtClean="0">
                <a:solidFill>
                  <a:srgbClr val="002060"/>
                </a:solidFill>
              </a:rPr>
              <a:t>доказать, что каша сытное и полезное  блюдо. 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1315446"/>
            <a:ext cx="84969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200" b="1" dirty="0" smtClean="0">
              <a:solidFill>
                <a:srgbClr val="002060"/>
              </a:solidFill>
            </a:endParaRPr>
          </a:p>
          <a:p>
            <a:r>
              <a:rPr lang="ru-RU" sz="3200" b="1" dirty="0" smtClean="0">
                <a:solidFill>
                  <a:srgbClr val="002060"/>
                </a:solidFill>
              </a:rPr>
              <a:t>Объект исследования</a:t>
            </a:r>
            <a:r>
              <a:rPr lang="ru-RU" sz="3200" dirty="0" smtClean="0"/>
              <a:t>: </a:t>
            </a:r>
            <a:r>
              <a:rPr lang="ru-RU" sz="3200" dirty="0" smtClean="0">
                <a:solidFill>
                  <a:srgbClr val="002060"/>
                </a:solidFill>
              </a:rPr>
              <a:t>меню одноклассников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17812" y="1412776"/>
            <a:ext cx="8646676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200" b="1" dirty="0" smtClean="0">
              <a:solidFill>
                <a:srgbClr val="002060"/>
              </a:solidFill>
            </a:endParaRPr>
          </a:p>
          <a:p>
            <a:endParaRPr lang="ru-RU" sz="3200" b="1" dirty="0" smtClean="0">
              <a:solidFill>
                <a:srgbClr val="002060"/>
              </a:solidFill>
            </a:endParaRPr>
          </a:p>
          <a:p>
            <a:r>
              <a:rPr lang="ru-RU" sz="3200" b="1" dirty="0" smtClean="0">
                <a:solidFill>
                  <a:srgbClr val="002060"/>
                </a:solidFill>
              </a:rPr>
              <a:t>Предмет исследования</a:t>
            </a:r>
            <a:r>
              <a:rPr lang="ru-RU" sz="3200" dirty="0" smtClean="0"/>
              <a:t>: </a:t>
            </a:r>
            <a:r>
              <a:rPr lang="ru-RU" sz="3200" dirty="0" smtClean="0">
                <a:solidFill>
                  <a:srgbClr val="002060"/>
                </a:solidFill>
              </a:rPr>
              <a:t>каша как продукт питания. </a:t>
            </a:r>
          </a:p>
          <a:p>
            <a:endParaRPr lang="ru-RU" sz="3200" dirty="0" smtClean="0">
              <a:solidFill>
                <a:srgbClr val="002060"/>
              </a:solidFill>
            </a:endParaRPr>
          </a:p>
          <a:p>
            <a:r>
              <a:rPr lang="ru-RU" sz="3200" b="1" dirty="0" smtClean="0">
                <a:solidFill>
                  <a:srgbClr val="002060"/>
                </a:solidFill>
              </a:rPr>
              <a:t>Гипотеза: </a:t>
            </a:r>
            <a:r>
              <a:rPr lang="ru-RU" sz="3200" dirty="0" smtClean="0">
                <a:solidFill>
                  <a:srgbClr val="002060"/>
                </a:solidFill>
              </a:rPr>
              <a:t>Предположим, что дети не знают о полезных свойствах каши и поэтому не хотят кушать многие разновидности каш.</a:t>
            </a:r>
            <a:endParaRPr lang="ru-RU" sz="3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43266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260648"/>
            <a:ext cx="7848872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</a:rPr>
              <a:t>Задачи: </a:t>
            </a:r>
          </a:p>
          <a:p>
            <a:r>
              <a:rPr lang="ru-RU" sz="4000" dirty="0" smtClean="0">
                <a:solidFill>
                  <a:srgbClr val="002060"/>
                </a:solidFill>
              </a:rPr>
              <a:t>1) дать определение слову «каша»;</a:t>
            </a:r>
          </a:p>
          <a:p>
            <a:r>
              <a:rPr lang="ru-RU" sz="4000" dirty="0" smtClean="0">
                <a:solidFill>
                  <a:srgbClr val="002060"/>
                </a:solidFill>
              </a:rPr>
              <a:t>2) узнать, какая бывает каша и чем она полезна;</a:t>
            </a:r>
          </a:p>
          <a:p>
            <a:r>
              <a:rPr lang="ru-RU" sz="4000" dirty="0" smtClean="0">
                <a:solidFill>
                  <a:srgbClr val="002060"/>
                </a:solidFill>
              </a:rPr>
              <a:t>3) выяснить, если праздник у каши;</a:t>
            </a:r>
          </a:p>
          <a:p>
            <a:r>
              <a:rPr lang="ru-RU" sz="4000" dirty="0" smtClean="0">
                <a:solidFill>
                  <a:srgbClr val="002060"/>
                </a:solidFill>
              </a:rPr>
              <a:t>4) провести анкетирование среди друзей;</a:t>
            </a:r>
          </a:p>
          <a:p>
            <a:r>
              <a:rPr lang="ru-RU" sz="4000" dirty="0" smtClean="0">
                <a:solidFill>
                  <a:srgbClr val="002060"/>
                </a:solidFill>
              </a:rPr>
              <a:t>5) научиться готовить </a:t>
            </a:r>
            <a:r>
              <a:rPr lang="ru-RU" sz="4000" dirty="0" smtClean="0">
                <a:solidFill>
                  <a:srgbClr val="002060"/>
                </a:solidFill>
              </a:rPr>
              <a:t>кашу;</a:t>
            </a:r>
          </a:p>
          <a:p>
            <a:r>
              <a:rPr lang="ru-RU" sz="4000" dirty="0" smtClean="0">
                <a:solidFill>
                  <a:srgbClr val="002060"/>
                </a:solidFill>
              </a:rPr>
              <a:t>6) создать презентацию.</a:t>
            </a:r>
            <a:endParaRPr lang="ru-RU" sz="4000" dirty="0" smtClean="0">
              <a:solidFill>
                <a:srgbClr val="002060"/>
              </a:solidFill>
            </a:endParaRPr>
          </a:p>
          <a:p>
            <a:endParaRPr lang="ru-RU" sz="400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4795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Documents and Settings\Компьютер\Рабочий стол\2409323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862" y="0"/>
            <a:ext cx="9179452" cy="6165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70423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59701"/>
            <a:ext cx="9144000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Что такое каша?</a:t>
            </a:r>
          </a:p>
          <a:p>
            <a:r>
              <a:rPr lang="ru-RU" sz="3600" b="1" dirty="0" smtClean="0">
                <a:solidFill>
                  <a:srgbClr val="002060"/>
                </a:solidFill>
              </a:rPr>
              <a:t>Каша – кушанье из крупы</a:t>
            </a:r>
          </a:p>
          <a:p>
            <a:endParaRPr lang="ru-RU" sz="3600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sz="3600" b="1" dirty="0" smtClean="0">
                <a:solidFill>
                  <a:srgbClr val="002060"/>
                </a:solidFill>
              </a:rPr>
              <a:t>Каша – путаница, беспорядок в мыслях</a:t>
            </a:r>
          </a:p>
          <a:p>
            <a:endParaRPr lang="ru-RU" b="1" dirty="0">
              <a:solidFill>
                <a:srgbClr val="002060"/>
              </a:solidFill>
            </a:endParaRPr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спорте раздавленная неудачным ударом фигура в игре «Городки»</a:t>
            </a:r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C:\Documents and Settings\Компьютер\Рабочий стол\греча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9712" y="620688"/>
            <a:ext cx="2625653" cy="2797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06648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0"/>
            <a:ext cx="8136260" cy="1052736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Какая бывает каша?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4" name="Picture 2" descr="C:\Documents and Settings\Компьютер\Рабочий стол\img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08" y="911293"/>
            <a:ext cx="3609975" cy="2571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Documents and Settings\Компьютер\Рабочий стол\img1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3483043"/>
            <a:ext cx="3168352" cy="3214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Documents and Settings\Компьютер\Рабочий стол\img1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911293"/>
            <a:ext cx="3267844" cy="2450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Documents and Settings\Компьютер\Рабочий стол\img1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603192"/>
            <a:ext cx="3338755" cy="309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38038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Documents and Settings\Компьютер\Рабочий стол\img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278" y="-1"/>
            <a:ext cx="3954206" cy="3435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58" name="Picture 2" descr="C:\Documents and Settings\Компьютер\Рабочий стол\ман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16003"/>
            <a:ext cx="4107449" cy="3203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59" name="Picture 3" descr="C:\Documents and Settings\Компьютер\Рабочий стол\перл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5587" y="3524159"/>
            <a:ext cx="5039122" cy="3349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301472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220</Words>
  <Application>Microsoft Office PowerPoint</Application>
  <PresentationFormat>Экран (4:3)</PresentationFormat>
  <Paragraphs>46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Какая бывает каша?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comp</dc:creator>
  <cp:lastModifiedBy>comp</cp:lastModifiedBy>
  <cp:revision>12</cp:revision>
  <dcterms:created xsi:type="dcterms:W3CDTF">2016-04-14T17:49:05Z</dcterms:created>
  <dcterms:modified xsi:type="dcterms:W3CDTF">2016-04-14T19:56:04Z</dcterms:modified>
</cp:coreProperties>
</file>