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81" r:id="rId4"/>
    <p:sldId id="277" r:id="rId5"/>
    <p:sldId id="280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7" r:id="rId16"/>
    <p:sldId id="266" r:id="rId17"/>
    <p:sldId id="268" r:id="rId18"/>
    <p:sldId id="269" r:id="rId19"/>
    <p:sldId id="270" r:id="rId20"/>
    <p:sldId id="271" r:id="rId21"/>
    <p:sldId id="272" r:id="rId22"/>
    <p:sldId id="279" r:id="rId23"/>
    <p:sldId id="283" r:id="rId24"/>
    <p:sldId id="286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g.labirint.ru/images/comments_pic/0841/02labct8o1223417099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labirint.ru/screenshot/goods/114206/2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llustrators.ru/illustrations/201371_original.jpg?129883271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talisha.ru/wp-content/uploads/2011/11/prodan5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2880320"/>
          </a:xfrm>
        </p:spPr>
        <p:txBody>
          <a:bodyPr>
            <a:normAutofit/>
          </a:bodyPr>
          <a:lstStyle/>
          <a:p>
            <a:r>
              <a:rPr lang="ru-RU" sz="6600" b="1" dirty="0" err="1" smtClean="0">
                <a:latin typeface="Monotype Corsiva" pitchFamily="66" charset="0"/>
              </a:rPr>
              <a:t>Потешки</a:t>
            </a:r>
            <a:r>
              <a:rPr lang="ru-RU" sz="6600" b="1" dirty="0" smtClean="0">
                <a:latin typeface="Monotype Corsiva" pitchFamily="66" charset="0"/>
              </a:rPr>
              <a:t>, прибаутки, небылицы 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573016"/>
            <a:ext cx="6400800" cy="1752600"/>
          </a:xfrm>
        </p:spPr>
        <p:txBody>
          <a:bodyPr/>
          <a:lstStyle/>
          <a:p>
            <a:r>
              <a:rPr lang="ru-RU" dirty="0" smtClean="0"/>
              <a:t>1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60.radikal.ru/i170/0912/ed/fcc6502abb5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45312"/>
            <a:ext cx="475252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260648"/>
            <a:ext cx="51125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Каталочка</a:t>
            </a:r>
            <a:r>
              <a:rPr lang="ru-RU" sz="3200" b="1" dirty="0" smtClean="0"/>
              <a:t>-</a:t>
            </a:r>
          </a:p>
          <a:p>
            <a:r>
              <a:rPr lang="ru-RU" sz="3200" b="1" dirty="0" err="1" smtClean="0"/>
              <a:t>валялочка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Поворот -</a:t>
            </a:r>
            <a:br>
              <a:rPr lang="ru-RU" sz="3200" dirty="0" smtClean="0"/>
            </a:br>
            <a:r>
              <a:rPr lang="ru-RU" sz="3200" dirty="0" smtClean="0"/>
              <a:t>Переворот</a:t>
            </a:r>
            <a:br>
              <a:rPr lang="ru-RU" sz="3200" dirty="0" smtClean="0"/>
            </a:br>
            <a:r>
              <a:rPr lang="ru-RU" sz="3200" dirty="0" smtClean="0"/>
              <a:t>Да со спинки</a:t>
            </a:r>
            <a:br>
              <a:rPr lang="ru-RU" sz="3200" dirty="0" smtClean="0"/>
            </a:br>
            <a:r>
              <a:rPr lang="ru-RU" sz="3200" dirty="0" smtClean="0"/>
              <a:t>На живот.</a:t>
            </a:r>
            <a:br>
              <a:rPr lang="ru-RU" sz="3200" dirty="0" smtClean="0"/>
            </a:br>
            <a:r>
              <a:rPr lang="ru-RU" sz="3200" dirty="0" smtClean="0"/>
              <a:t>А потом</a:t>
            </a:r>
            <a:br>
              <a:rPr lang="ru-RU" sz="3200" dirty="0" smtClean="0"/>
            </a:br>
            <a:r>
              <a:rPr lang="ru-RU" sz="3200" dirty="0" smtClean="0"/>
              <a:t>Наоборот -</a:t>
            </a:r>
            <a:br>
              <a:rPr lang="ru-RU" sz="3200" dirty="0" smtClean="0"/>
            </a:br>
            <a:r>
              <a:rPr lang="ru-RU" sz="3200" dirty="0" smtClean="0"/>
              <a:t>С живота</a:t>
            </a:r>
            <a:br>
              <a:rPr lang="ru-RU" sz="3200" dirty="0" smtClean="0"/>
            </a:br>
            <a:r>
              <a:rPr lang="ru-RU" sz="3200" dirty="0" smtClean="0"/>
              <a:t>На спинку,</a:t>
            </a:r>
            <a:br>
              <a:rPr lang="ru-RU" sz="3200" dirty="0" smtClean="0"/>
            </a:br>
            <a:r>
              <a:rPr lang="ru-RU" sz="3200" dirty="0" smtClean="0"/>
              <a:t>На мягкую перинку.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48.radikal.ru/i121/0912/7b/0fa1acaae77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540060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96136" y="836712"/>
            <a:ext cx="30243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Попрыгушки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err="1" smtClean="0"/>
              <a:t>Тёшки-тетёшки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Овсяные лепёшки.</a:t>
            </a:r>
            <a:br>
              <a:rPr lang="ru-RU" sz="2800" dirty="0" smtClean="0"/>
            </a:br>
            <a:r>
              <a:rPr lang="ru-RU" sz="2800" dirty="0" err="1" smtClean="0"/>
              <a:t>Тюшки-тютюшки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С творогом   </a:t>
            </a:r>
          </a:p>
          <a:p>
            <a:r>
              <a:rPr lang="ru-RU" sz="2800" dirty="0" smtClean="0"/>
              <a:t>               ватрушки.</a:t>
            </a:r>
            <a:br>
              <a:rPr lang="ru-RU" sz="2800" dirty="0" smtClean="0"/>
            </a:br>
            <a:r>
              <a:rPr lang="ru-RU" sz="2800" dirty="0" err="1" smtClean="0"/>
              <a:t>Тёшки-тетёшки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Встали на ножки.</a:t>
            </a:r>
            <a:br>
              <a:rPr lang="ru-RU" sz="2800" dirty="0" smtClean="0"/>
            </a:br>
            <a:r>
              <a:rPr lang="ru-RU" sz="2800" dirty="0" smtClean="0"/>
              <a:t>С пятки на носок</a:t>
            </a:r>
            <a:br>
              <a:rPr lang="ru-RU" sz="2800" dirty="0" smtClean="0"/>
            </a:br>
            <a:r>
              <a:rPr lang="ru-RU" sz="2800" dirty="0" smtClean="0"/>
              <a:t>Прыг-скок, прыг- </a:t>
            </a:r>
          </a:p>
          <a:p>
            <a:r>
              <a:rPr lang="ru-RU" sz="2800" dirty="0" smtClean="0"/>
              <a:t>                         скок!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6.radikal.ru/i152/0912/1c/87477678d3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68052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4048" y="836712"/>
            <a:ext cx="43204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Зарядка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(для рук и головы)</a:t>
            </a:r>
            <a:br>
              <a:rPr lang="ru-RU" sz="2800" dirty="0" smtClean="0"/>
            </a:br>
            <a:r>
              <a:rPr lang="ru-RU" sz="2800" dirty="0" smtClean="0"/>
              <a:t>Лебеди летели,</a:t>
            </a:r>
            <a:br>
              <a:rPr lang="ru-RU" sz="2800" dirty="0" smtClean="0"/>
            </a:br>
            <a:r>
              <a:rPr lang="ru-RU" sz="2800" dirty="0" smtClean="0"/>
              <a:t>Крылышки свистели -</a:t>
            </a:r>
            <a:br>
              <a:rPr lang="ru-RU" sz="2800" dirty="0" smtClean="0"/>
            </a:br>
            <a:r>
              <a:rPr lang="ru-RU" sz="2800" dirty="0" smtClean="0"/>
              <a:t>Так-так-так,</a:t>
            </a:r>
            <a:br>
              <a:rPr lang="ru-RU" sz="2800" dirty="0" smtClean="0"/>
            </a:br>
            <a:r>
              <a:rPr lang="ru-RU" sz="2800" dirty="0" smtClean="0"/>
              <a:t>На воду сели,</a:t>
            </a:r>
            <a:br>
              <a:rPr lang="ru-RU" sz="2800" dirty="0" smtClean="0"/>
            </a:br>
            <a:r>
              <a:rPr lang="ru-RU" sz="2800" dirty="0" smtClean="0"/>
              <a:t>Головками вертели -</a:t>
            </a:r>
            <a:br>
              <a:rPr lang="ru-RU" sz="2800" dirty="0" smtClean="0"/>
            </a:br>
            <a:r>
              <a:rPr lang="ru-RU" sz="2800" dirty="0" smtClean="0"/>
              <a:t>Так-так-так!</a:t>
            </a:r>
            <a:br>
              <a:rPr lang="ru-RU" sz="2800" dirty="0" smtClean="0"/>
            </a:br>
            <a:r>
              <a:rPr lang="ru-RU" sz="2800" dirty="0" smtClean="0"/>
              <a:t>Шейки лебединые</a:t>
            </a:r>
            <a:br>
              <a:rPr lang="ru-RU" sz="2800" dirty="0" smtClean="0"/>
            </a:br>
            <a:r>
              <a:rPr lang="ru-RU" sz="2800" dirty="0" smtClean="0"/>
              <a:t>Длинные-длинные -</a:t>
            </a:r>
            <a:br>
              <a:rPr lang="ru-RU" sz="2800" dirty="0" smtClean="0"/>
            </a:br>
            <a:r>
              <a:rPr lang="ru-RU" sz="2800" dirty="0" err="1" smtClean="0"/>
              <a:t>Во-от</a:t>
            </a:r>
            <a:r>
              <a:rPr lang="ru-RU" sz="2800" dirty="0" smtClean="0"/>
              <a:t> такие!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09.radikal.ru/i182/0912/92/9b796e7c346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5256584" cy="55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652120" y="404663"/>
            <a:ext cx="36724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Зарядка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(для ног)</a:t>
            </a:r>
            <a:br>
              <a:rPr lang="ru-RU" sz="2800" dirty="0" smtClean="0"/>
            </a:br>
            <a:r>
              <a:rPr lang="ru-RU" sz="2800" dirty="0" smtClean="0"/>
              <a:t>Ай, деточка,</a:t>
            </a:r>
            <a:br>
              <a:rPr lang="ru-RU" sz="2800" dirty="0" smtClean="0"/>
            </a:br>
            <a:r>
              <a:rPr lang="ru-RU" sz="2800" dirty="0" smtClean="0"/>
              <a:t>Попляши!</a:t>
            </a:r>
            <a:br>
              <a:rPr lang="ru-RU" sz="2800" dirty="0" smtClean="0"/>
            </a:br>
            <a:r>
              <a:rPr lang="ru-RU" sz="2800" dirty="0" smtClean="0"/>
              <a:t>Твои ножки</a:t>
            </a:r>
            <a:br>
              <a:rPr lang="ru-RU" sz="2800" dirty="0" smtClean="0"/>
            </a:br>
            <a:r>
              <a:rPr lang="ru-RU" sz="2800" dirty="0" smtClean="0"/>
              <a:t>Хороши.</a:t>
            </a:r>
            <a:br>
              <a:rPr lang="ru-RU" sz="2800" dirty="0" smtClean="0"/>
            </a:br>
            <a:r>
              <a:rPr lang="ru-RU" sz="2800" dirty="0" smtClean="0"/>
              <a:t>Левая - смелая.</a:t>
            </a:r>
            <a:br>
              <a:rPr lang="ru-RU" sz="2800" dirty="0" smtClean="0"/>
            </a:br>
            <a:r>
              <a:rPr lang="ru-RU" sz="2800" dirty="0" smtClean="0"/>
              <a:t>Правая - упрямая.</a:t>
            </a:r>
            <a:br>
              <a:rPr lang="ru-RU" sz="2800" dirty="0" smtClean="0"/>
            </a:br>
            <a:r>
              <a:rPr lang="ru-RU" sz="2800" dirty="0" smtClean="0"/>
              <a:t>Левая - первая,</a:t>
            </a:r>
            <a:br>
              <a:rPr lang="ru-RU" sz="2800" dirty="0" smtClean="0"/>
            </a:br>
            <a:r>
              <a:rPr lang="ru-RU" sz="2800" dirty="0" smtClean="0"/>
              <a:t>Топы-топы.</a:t>
            </a:r>
            <a:br>
              <a:rPr lang="ru-RU" sz="2800" dirty="0" smtClean="0"/>
            </a:br>
            <a:r>
              <a:rPr lang="ru-RU" sz="2800" dirty="0" smtClean="0"/>
              <a:t>А вторая - правая,</a:t>
            </a:r>
            <a:br>
              <a:rPr lang="ru-RU" sz="2800" dirty="0" smtClean="0"/>
            </a:br>
            <a:r>
              <a:rPr lang="ru-RU" sz="2800" dirty="0" smtClean="0"/>
              <a:t>Топ-топ!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46.radikal.ru/i111/0912/dd/d83cb62e2a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583264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940152" y="1124744"/>
            <a:ext cx="30243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Леталочка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/>
              <a:t>Тюшки</a:t>
            </a:r>
            <a:r>
              <a:rPr lang="ru-RU" sz="2800" dirty="0" smtClean="0"/>
              <a:t>, </a:t>
            </a:r>
            <a:r>
              <a:rPr lang="ru-RU" sz="2800" dirty="0" err="1" smtClean="0"/>
              <a:t>тютюшки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На горе пичужки.</a:t>
            </a:r>
            <a:br>
              <a:rPr lang="ru-RU" sz="2800" dirty="0" smtClean="0"/>
            </a:br>
            <a:r>
              <a:rPr lang="ru-RU" sz="2800" dirty="0" smtClean="0"/>
              <a:t>На горе Ванюшка -</a:t>
            </a:r>
            <a:br>
              <a:rPr lang="ru-RU" sz="2800" dirty="0" smtClean="0"/>
            </a:br>
            <a:r>
              <a:rPr lang="ru-RU" sz="2800" dirty="0" smtClean="0"/>
              <a:t>Ух-ух-ух!</a:t>
            </a:r>
            <a:br>
              <a:rPr lang="ru-RU" sz="2800" dirty="0" smtClean="0"/>
            </a:br>
            <a:r>
              <a:rPr lang="ru-RU" sz="2800" dirty="0" smtClean="0"/>
              <a:t>От него пичужка -</a:t>
            </a:r>
            <a:br>
              <a:rPr lang="ru-RU" sz="2800" dirty="0" smtClean="0"/>
            </a:br>
            <a:r>
              <a:rPr lang="ru-RU" sz="2800" dirty="0" err="1" smtClean="0"/>
              <a:t>Фыр-фыр-фыр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Улетела!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60.radikal.ru/i169/0912/62/e237c956b24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482453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48064" y="692696"/>
            <a:ext cx="3995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Ладушки-ладошки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Ладушки, ладушки,</a:t>
            </a:r>
            <a:br>
              <a:rPr lang="ru-RU" sz="2800" dirty="0" smtClean="0"/>
            </a:br>
            <a:r>
              <a:rPr lang="ru-RU" sz="2800" dirty="0" err="1" smtClean="0"/>
              <a:t>Курочки-рябушки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Ладушки, ладушки,</a:t>
            </a:r>
            <a:br>
              <a:rPr lang="ru-RU" sz="2800" dirty="0" smtClean="0"/>
            </a:br>
            <a:r>
              <a:rPr lang="ru-RU" sz="2800" dirty="0" err="1" smtClean="0"/>
              <a:t>Курочки-кладушки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Петушок с хвостом,</a:t>
            </a:r>
            <a:br>
              <a:rPr lang="ru-RU" sz="2800" dirty="0" smtClean="0"/>
            </a:br>
            <a:r>
              <a:rPr lang="ru-RU" sz="2800" dirty="0" smtClean="0"/>
              <a:t>Гребешок торчком.</a:t>
            </a:r>
            <a:br>
              <a:rPr lang="ru-RU" sz="2800" dirty="0" smtClean="0"/>
            </a:br>
            <a:r>
              <a:rPr lang="ru-RU" sz="2800" dirty="0" smtClean="0"/>
              <a:t>Крылышками – </a:t>
            </a:r>
          </a:p>
          <a:p>
            <a:r>
              <a:rPr lang="ru-RU" sz="2800" dirty="0" smtClean="0"/>
              <a:t>хлоп-хлоп!</a:t>
            </a:r>
            <a:br>
              <a:rPr lang="ru-RU" sz="2800" dirty="0" smtClean="0"/>
            </a:br>
            <a:r>
              <a:rPr lang="ru-RU" sz="2800" dirty="0" smtClean="0"/>
              <a:t>А мы их - хоп-хоп!</a:t>
            </a:r>
            <a:br>
              <a:rPr lang="ru-RU" sz="2800" dirty="0" smtClean="0"/>
            </a:br>
            <a:r>
              <a:rPr lang="ru-RU" sz="2800" dirty="0" smtClean="0"/>
              <a:t>И поймали!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60.radikal.ru/i170/0912/8c/362031f233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547260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63029" y="764704"/>
            <a:ext cx="3528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Плескалочка</a:t>
            </a:r>
            <a:endParaRPr lang="ru-RU" sz="3200" b="1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Лейся вниз,</a:t>
            </a:r>
            <a:br>
              <a:rPr lang="ru-RU" sz="3200" dirty="0" smtClean="0"/>
            </a:br>
            <a:r>
              <a:rPr lang="ru-RU" sz="3200" dirty="0" smtClean="0"/>
              <a:t>Вода текучая.</a:t>
            </a:r>
            <a:br>
              <a:rPr lang="ru-RU" sz="3200" dirty="0" smtClean="0"/>
            </a:br>
            <a:r>
              <a:rPr lang="ru-RU" sz="3200" dirty="0" smtClean="0"/>
              <a:t>Вверх тянись,</a:t>
            </a:r>
            <a:br>
              <a:rPr lang="ru-RU" sz="3200" dirty="0" smtClean="0"/>
            </a:br>
            <a:r>
              <a:rPr lang="ru-RU" sz="3200" dirty="0" smtClean="0"/>
              <a:t>Дитя </a:t>
            </a:r>
            <a:r>
              <a:rPr lang="ru-RU" sz="3200" dirty="0" err="1" smtClean="0"/>
              <a:t>растучее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Смывайся, беда,</a:t>
            </a:r>
            <a:br>
              <a:rPr lang="ru-RU" sz="3200" dirty="0" smtClean="0"/>
            </a:br>
            <a:r>
              <a:rPr lang="ru-RU" sz="3200" dirty="0" smtClean="0"/>
              <a:t>Как с гуся вода.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8.radikal.ru/i159/0912/8e/e22ff6521c4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568863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340768"/>
            <a:ext cx="6534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/>
              <a:t>Считалочка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Маленькая детка,</a:t>
            </a:r>
            <a:br>
              <a:rPr lang="ru-RU" sz="2800" dirty="0" smtClean="0"/>
            </a:br>
            <a:r>
              <a:rPr lang="ru-RU" sz="2800" dirty="0" smtClean="0"/>
              <a:t>Головушка-репка,</a:t>
            </a:r>
            <a:br>
              <a:rPr lang="ru-RU" sz="2800" dirty="0" smtClean="0"/>
            </a:br>
            <a:r>
              <a:rPr lang="ru-RU" sz="2800" dirty="0" smtClean="0"/>
              <a:t>Роток-говорок,</a:t>
            </a:r>
            <a:br>
              <a:rPr lang="ru-RU" sz="2800" dirty="0" smtClean="0"/>
            </a:br>
            <a:r>
              <a:rPr lang="ru-RU" sz="2800" dirty="0" smtClean="0"/>
              <a:t>Зубок да зубок,</a:t>
            </a:r>
            <a:br>
              <a:rPr lang="ru-RU" sz="2800" dirty="0" smtClean="0"/>
            </a:br>
            <a:r>
              <a:rPr lang="ru-RU" sz="2800" dirty="0" smtClean="0"/>
              <a:t>Носик-вопросик,</a:t>
            </a:r>
            <a:br>
              <a:rPr lang="ru-RU" sz="2800" dirty="0" smtClean="0"/>
            </a:br>
            <a:r>
              <a:rPr lang="ru-RU" sz="2800" dirty="0" err="1" smtClean="0"/>
              <a:t>Щёчки-колобочки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Глазок с глазком,</a:t>
            </a:r>
            <a:br>
              <a:rPr lang="ru-RU" sz="2800" dirty="0" smtClean="0"/>
            </a:br>
            <a:r>
              <a:rPr lang="ru-RU" sz="2800" dirty="0" smtClean="0"/>
              <a:t>Бровки домком,</a:t>
            </a:r>
            <a:br>
              <a:rPr lang="ru-RU" sz="2800" dirty="0" smtClean="0"/>
            </a:br>
            <a:r>
              <a:rPr lang="ru-RU" sz="2800" dirty="0" smtClean="0"/>
              <a:t>Ушко да ушко,</a:t>
            </a:r>
            <a:br>
              <a:rPr lang="ru-RU" sz="2800" dirty="0" smtClean="0"/>
            </a:br>
            <a:r>
              <a:rPr lang="ru-RU" sz="2800" dirty="0" smtClean="0"/>
              <a:t>Всех выше макушка.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44.radikal.ru/i106/0912/ee/80db31acff2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5184576" cy="516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33031" y="116632"/>
            <a:ext cx="3956925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err="1" smtClean="0"/>
              <a:t>Попрыгушки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Ехали дрожки</a:t>
            </a:r>
            <a:br>
              <a:rPr lang="ru-RU" sz="2400" dirty="0" smtClean="0"/>
            </a:br>
            <a:r>
              <a:rPr lang="ru-RU" sz="2400" dirty="0" smtClean="0"/>
              <a:t>По стёжке-дорожке,</a:t>
            </a:r>
            <a:br>
              <a:rPr lang="ru-RU" sz="2400" dirty="0" smtClean="0"/>
            </a:br>
            <a:r>
              <a:rPr lang="ru-RU" sz="2400" dirty="0" smtClean="0"/>
              <a:t>По стёжке-дорожке</a:t>
            </a:r>
            <a:br>
              <a:rPr lang="ru-RU" sz="2400" dirty="0" smtClean="0"/>
            </a:br>
            <a:r>
              <a:rPr lang="ru-RU" sz="2400" dirty="0" smtClean="0"/>
              <a:t>Ровнее ладошки,</a:t>
            </a:r>
            <a:br>
              <a:rPr lang="ru-RU" sz="2400" dirty="0" smtClean="0"/>
            </a:br>
            <a:r>
              <a:rPr lang="ru-RU" sz="2400" dirty="0" smtClean="0"/>
              <a:t>Лугом, лесочком,</a:t>
            </a:r>
            <a:br>
              <a:rPr lang="ru-RU" sz="2400" dirty="0" smtClean="0"/>
            </a:br>
            <a:r>
              <a:rPr lang="ru-RU" sz="2400" dirty="0" smtClean="0"/>
              <a:t>Через речку </a:t>
            </a:r>
            <a:r>
              <a:rPr lang="ru-RU" sz="2400" dirty="0" err="1" smtClean="0"/>
              <a:t>мосточком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С кочки на кочку</a:t>
            </a:r>
            <a:br>
              <a:rPr lang="ru-RU" sz="2400" dirty="0" smtClean="0"/>
            </a:br>
            <a:r>
              <a:rPr lang="ru-RU" sz="2400" dirty="0" smtClean="0"/>
              <a:t>Вприпрыжку, вприскочку.</a:t>
            </a:r>
            <a:br>
              <a:rPr lang="ru-RU" sz="2400" dirty="0" smtClean="0"/>
            </a:br>
            <a:r>
              <a:rPr lang="ru-RU" sz="2400" dirty="0" smtClean="0"/>
              <a:t>По оврагам,</a:t>
            </a:r>
            <a:br>
              <a:rPr lang="ru-RU" sz="2400" dirty="0" smtClean="0"/>
            </a:br>
            <a:r>
              <a:rPr lang="ru-RU" sz="2400" dirty="0" smtClean="0"/>
              <a:t>По камням,</a:t>
            </a:r>
            <a:br>
              <a:rPr lang="ru-RU" sz="2400" dirty="0" smtClean="0"/>
            </a:br>
            <a:r>
              <a:rPr lang="ru-RU" sz="2400" dirty="0" smtClean="0"/>
              <a:t>По ухабам,</a:t>
            </a:r>
            <a:br>
              <a:rPr lang="ru-RU" sz="2400" dirty="0" smtClean="0"/>
            </a:br>
            <a:r>
              <a:rPr lang="ru-RU" sz="2400" dirty="0" smtClean="0"/>
              <a:t>По корням.</a:t>
            </a:r>
            <a:br>
              <a:rPr lang="ru-RU" sz="2400" dirty="0" smtClean="0"/>
            </a:br>
            <a:r>
              <a:rPr lang="ru-RU" sz="2400" dirty="0" smtClean="0"/>
              <a:t>Прямо</a:t>
            </a:r>
            <a:br>
              <a:rPr lang="ru-RU" sz="2400" dirty="0" smtClean="0"/>
            </a:br>
            <a:r>
              <a:rPr lang="ru-RU" sz="2400" dirty="0" smtClean="0"/>
              <a:t>В яму - </a:t>
            </a:r>
            <a:br>
              <a:rPr lang="ru-RU" sz="2400" dirty="0" smtClean="0"/>
            </a:br>
            <a:r>
              <a:rPr lang="ru-RU" sz="2400" dirty="0" smtClean="0"/>
              <a:t>БАМ!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1.radikal.ru/i131/0912/56/ab976e899b8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54006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24128" y="332656"/>
            <a:ext cx="36004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Утешалочка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Уходите, боли,</a:t>
            </a:r>
            <a:br>
              <a:rPr lang="ru-RU" sz="2800" dirty="0" smtClean="0"/>
            </a:br>
            <a:r>
              <a:rPr lang="ru-RU" sz="2800" dirty="0" smtClean="0"/>
              <a:t>В поле,</a:t>
            </a:r>
            <a:br>
              <a:rPr lang="ru-RU" sz="2800" dirty="0" smtClean="0"/>
            </a:br>
            <a:r>
              <a:rPr lang="ru-RU" sz="2800" dirty="0" smtClean="0"/>
              <a:t>Уходите, боли,</a:t>
            </a:r>
            <a:br>
              <a:rPr lang="ru-RU" sz="2800" dirty="0" smtClean="0"/>
            </a:br>
            <a:r>
              <a:rPr lang="ru-RU" sz="2800" dirty="0" smtClean="0"/>
              <a:t>В лес</a:t>
            </a:r>
            <a:br>
              <a:rPr lang="ru-RU" sz="2800" dirty="0" smtClean="0"/>
            </a:br>
            <a:r>
              <a:rPr lang="ru-RU" sz="2800" dirty="0" smtClean="0"/>
              <a:t>К лисе хитрющей,</a:t>
            </a:r>
            <a:br>
              <a:rPr lang="ru-RU" sz="2800" dirty="0" smtClean="0"/>
            </a:br>
            <a:r>
              <a:rPr lang="ru-RU" sz="2800" dirty="0" smtClean="0"/>
              <a:t>К волку в пущу,</a:t>
            </a:r>
            <a:br>
              <a:rPr lang="ru-RU" sz="2800" dirty="0" smtClean="0"/>
            </a:br>
            <a:r>
              <a:rPr lang="ru-RU" sz="2800" dirty="0" smtClean="0"/>
              <a:t>К вороне в гнездо,</a:t>
            </a:r>
            <a:br>
              <a:rPr lang="ru-RU" sz="2800" dirty="0" smtClean="0"/>
            </a:br>
            <a:r>
              <a:rPr lang="ru-RU" sz="2800" dirty="0" smtClean="0"/>
              <a:t>На речное дно,</a:t>
            </a:r>
            <a:br>
              <a:rPr lang="ru-RU" sz="2800" dirty="0" smtClean="0"/>
            </a:br>
            <a:r>
              <a:rPr lang="ru-RU" sz="2800" dirty="0" smtClean="0"/>
              <a:t>К медведю в берлогу,</a:t>
            </a:r>
            <a:br>
              <a:rPr lang="ru-RU" sz="2800" dirty="0" smtClean="0"/>
            </a:br>
            <a:r>
              <a:rPr lang="ru-RU" sz="2800" dirty="0" smtClean="0"/>
              <a:t>Ко всем понемногу.</a:t>
            </a:r>
            <a:br>
              <a:rPr lang="ru-RU" sz="2800" dirty="0" smtClean="0"/>
            </a:br>
            <a:r>
              <a:rPr lang="ru-RU" sz="2800" dirty="0" smtClean="0"/>
              <a:t>Улетели боли,</a:t>
            </a:r>
            <a:br>
              <a:rPr lang="ru-RU" sz="2800" dirty="0" smtClean="0"/>
            </a:br>
            <a:r>
              <a:rPr lang="ru-RU" sz="2800" dirty="0" smtClean="0"/>
              <a:t>Не вернутся боле.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err="1" smtClean="0">
                <a:solidFill>
                  <a:schemeClr val="accent4">
                    <a:lumMod val="75000"/>
                  </a:schemeClr>
                </a:solidFill>
              </a:rPr>
              <a:t>Потешки</a:t>
            </a:r>
            <a:endParaRPr lang="ru-RU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Потешки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sz="4400" dirty="0" smtClean="0"/>
              <a:t>песенки, сопровождающие игры, забавы с малышами, которых учат ходить или выполнять разные действия с пальцами, ручками, ножками. </a:t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4.radikal.ru/i146/0912/90/211a9ac7770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692696"/>
            <a:ext cx="525658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699759"/>
            <a:ext cx="93600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Пестушки-хохотушки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Сорока-белобока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Кашку варила,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На порог скакала,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Гостей скликала.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Гости - на двор,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Кашку - на стол.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Тому дала в плошке,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Этому - в поварёшке,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Этому - в ложке,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Этому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поскрёбышки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Небылицы и перевёртыши</a:t>
            </a:r>
          </a:p>
          <a:p>
            <a:pPr>
              <a:buNone/>
            </a:pPr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ru-RU" sz="4800" dirty="0" smtClean="0"/>
              <a:t>– это такие стихи, в которых всё перевёрнуто, чтобы насмешить людей, поднять их настроение; это заведомая чепуха. </a:t>
            </a:r>
            <a:endParaRPr lang="ru-RU" sz="4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Перевёртыш начинается с указания на чудо, а затем следует перечисление озорных и диковинных вещей, неразберих и </a:t>
            </a:r>
            <a:r>
              <a:rPr lang="ru-RU" sz="2800" dirty="0" err="1" smtClean="0"/>
              <a:t>путаниц</a:t>
            </a:r>
            <a:r>
              <a:rPr lang="ru-RU" sz="2800" dirty="0" smtClean="0"/>
              <a:t>. 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Курочка бычка родила,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Поросёночек яичко снёс…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Овечка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</a:rPr>
              <a:t>расквохталась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Кобылка раскудахталась…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Картинка 1 из 39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8929103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Иллюстрация № 1 к книге &quot;Небылицы-1.&quot;, фотография, изображение, картинка">
            <a:hlinkClick r:id="rId2" tooltip="Иллюстрация № 1 к книге &quot;Небылицы-1.&quot;, фотография, изображение, картинка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9144000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10 из 39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80" y="404664"/>
            <a:ext cx="8896770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3367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 </a:t>
            </a:r>
          </a:p>
          <a:p>
            <a:pPr>
              <a:buNone/>
            </a:pPr>
            <a:r>
              <a:rPr lang="ru-RU" sz="3600" i="1" dirty="0" smtClean="0"/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Водичка-водичка,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Умой наше личико,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Чтобы глазоньки блестели,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Чтобы щечки краснели,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Чтоб смеялся роток,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Чтоб кусался зубок. </a:t>
            </a:r>
          </a:p>
          <a:p>
            <a:pPr>
              <a:buNone/>
            </a:pP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 «Вода текучая,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Дитя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растучее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 гуся вода,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 дитя худоба!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Вода книзу,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А дитя кверху!»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talisha.ru/wp-content/uploads/2011/11/prodan5-700x494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16832"/>
            <a:ext cx="3479036" cy="364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151216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Прибаутки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Прибаутки</a:t>
            </a:r>
            <a:r>
              <a:rPr lang="ru-RU" sz="3600" b="1" dirty="0" smtClean="0"/>
              <a:t> </a:t>
            </a:r>
            <a:r>
              <a:rPr lang="ru-RU" sz="3600" dirty="0" smtClean="0"/>
              <a:t>– это маленькие песенки, напоминающие сказочки, но не связанные с игрой. </a:t>
            </a:r>
            <a:br>
              <a:rPr lang="ru-RU" sz="3600" dirty="0" smtClean="0"/>
            </a:br>
            <a:r>
              <a:rPr lang="ru-RU" sz="3600" dirty="0" smtClean="0"/>
              <a:t>Прибаутки созданы для того, чтобы развеселить ребёнка, пошутить вместе с ним. В них даются красочные яркие картинки, составляющие мир повседневных впечатлений ребёнка. 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    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Собака на кухне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Пироги печет.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Кот в углу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Сухаpи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 толчет.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Кошка в окошке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Платье шьет.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Курочка в сапожках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Избушку метет.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45.radikal.ru/i107/0912/6e/4148c6f0898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5279829" cy="50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868144" y="620688"/>
            <a:ext cx="30963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Баюкалка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Скачет-скачет </a:t>
            </a:r>
            <a:br>
              <a:rPr lang="ru-RU" sz="2800" dirty="0" smtClean="0"/>
            </a:br>
            <a:r>
              <a:rPr lang="ru-RU" sz="2800" dirty="0" smtClean="0"/>
              <a:t>По волнам</a:t>
            </a:r>
            <a:br>
              <a:rPr lang="ru-RU" sz="2800" dirty="0" smtClean="0"/>
            </a:br>
            <a:r>
              <a:rPr lang="ru-RU" sz="2800" dirty="0" smtClean="0"/>
              <a:t>Лодочкою зыбка.</a:t>
            </a:r>
            <a:br>
              <a:rPr lang="ru-RU" sz="2800" dirty="0" smtClean="0"/>
            </a:br>
            <a:r>
              <a:rPr lang="ru-RU" sz="2800" dirty="0" err="1" smtClean="0"/>
              <a:t>Качи-качи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Прямо к нам</a:t>
            </a:r>
            <a:br>
              <a:rPr lang="ru-RU" sz="2800" dirty="0" smtClean="0"/>
            </a:br>
            <a:r>
              <a:rPr lang="ru-RU" sz="2800" dirty="0" smtClean="0"/>
              <a:t>Приплывает рыбка.</a:t>
            </a:r>
            <a:br>
              <a:rPr lang="ru-RU" sz="2800" dirty="0" smtClean="0"/>
            </a:br>
            <a:r>
              <a:rPr lang="ru-RU" sz="2800" dirty="0" smtClean="0"/>
              <a:t>Полна зыбка</a:t>
            </a:r>
            <a:br>
              <a:rPr lang="ru-RU" sz="2800" dirty="0" smtClean="0"/>
            </a:br>
            <a:r>
              <a:rPr lang="ru-RU" sz="2800" dirty="0" smtClean="0"/>
              <a:t>С нами</a:t>
            </a:r>
            <a:br>
              <a:rPr lang="ru-RU" sz="2800" dirty="0" smtClean="0"/>
            </a:br>
            <a:r>
              <a:rPr lang="ru-RU" sz="2800" dirty="0" smtClean="0"/>
              <a:t>Спи-спи, рыбка,</a:t>
            </a:r>
            <a:br>
              <a:rPr lang="ru-RU" sz="2800" dirty="0" smtClean="0"/>
            </a:br>
            <a:r>
              <a:rPr lang="ru-RU" sz="2800" dirty="0" smtClean="0"/>
              <a:t>С нами.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049.radikal.ru/0912/9c/a8c4b9fbf6c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922" y="692696"/>
            <a:ext cx="504056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92080" y="-1736"/>
            <a:ext cx="33843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Утренняя песенка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Ах ты, моя девочка,</a:t>
            </a:r>
            <a:br>
              <a:rPr lang="ru-RU" sz="2800" dirty="0" smtClean="0"/>
            </a:br>
            <a:r>
              <a:rPr lang="ru-RU" sz="2800" dirty="0" smtClean="0"/>
              <a:t>Ласковая белочка,</a:t>
            </a:r>
            <a:br>
              <a:rPr lang="ru-RU" sz="2800" dirty="0" smtClean="0"/>
            </a:br>
            <a:r>
              <a:rPr lang="ru-RU" sz="2800" dirty="0" smtClean="0"/>
              <a:t>Ой ты, моя деточка,</a:t>
            </a:r>
            <a:br>
              <a:rPr lang="ru-RU" sz="2800" dirty="0" smtClean="0"/>
            </a:br>
            <a:r>
              <a:rPr lang="ru-RU" sz="2800" dirty="0" smtClean="0"/>
              <a:t>Тоненькая веточка.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Ах ты, мой сыночек,</a:t>
            </a:r>
            <a:br>
              <a:rPr lang="ru-RU" sz="2800" dirty="0" smtClean="0"/>
            </a:br>
            <a:r>
              <a:rPr lang="ru-RU" sz="2800" dirty="0" smtClean="0"/>
              <a:t>Ягодный кусточек.</a:t>
            </a:r>
            <a:br>
              <a:rPr lang="ru-RU" sz="2800" dirty="0" smtClean="0"/>
            </a:br>
            <a:r>
              <a:rPr lang="ru-RU" sz="2800" dirty="0" smtClean="0"/>
              <a:t>Ой ты, мой сынок,</a:t>
            </a:r>
            <a:br>
              <a:rPr lang="ru-RU" sz="2800" dirty="0" smtClean="0"/>
            </a:br>
            <a:r>
              <a:rPr lang="ru-RU" sz="2800" dirty="0" smtClean="0"/>
              <a:t>Пшеничный колосок.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9.radikal.ru/i165/0912/19/4246c7f274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5184575" cy="564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461720" y="836712"/>
            <a:ext cx="368383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Хлоп-хлоп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Лапушки-ладушки,</a:t>
            </a:r>
            <a:br>
              <a:rPr lang="ru-RU" sz="2800" dirty="0" smtClean="0"/>
            </a:br>
            <a:r>
              <a:rPr lang="ru-RU" sz="2800" dirty="0" smtClean="0"/>
              <a:t>Испекли оладушки,</a:t>
            </a:r>
            <a:br>
              <a:rPr lang="ru-RU" sz="2800" dirty="0" smtClean="0"/>
            </a:br>
            <a:r>
              <a:rPr lang="ru-RU" sz="2800" dirty="0" smtClean="0"/>
              <a:t>На окно поставили,</a:t>
            </a:r>
            <a:br>
              <a:rPr lang="ru-RU" sz="2800" dirty="0" smtClean="0"/>
            </a:br>
            <a:r>
              <a:rPr lang="ru-RU" sz="2800" dirty="0" smtClean="0"/>
              <a:t>Остывать оставили.</a:t>
            </a:r>
            <a:br>
              <a:rPr lang="ru-RU" sz="2800" dirty="0" smtClean="0"/>
            </a:br>
            <a:r>
              <a:rPr lang="ru-RU" sz="2800" dirty="0" smtClean="0"/>
              <a:t>Воробушки прилетали,</a:t>
            </a:r>
            <a:br>
              <a:rPr lang="ru-RU" sz="2800" dirty="0" smtClean="0"/>
            </a:br>
            <a:r>
              <a:rPr lang="ru-RU" sz="2800" dirty="0" smtClean="0"/>
              <a:t>Оладушки расклевали.</a:t>
            </a:r>
            <a:br>
              <a:rPr lang="ru-RU" sz="2800" dirty="0" smtClean="0"/>
            </a:br>
            <a:r>
              <a:rPr lang="ru-RU" sz="2800" dirty="0" smtClean="0"/>
              <a:t>Хлоп-хлоп - полетели,</a:t>
            </a:r>
            <a:br>
              <a:rPr lang="ru-RU" sz="2800" dirty="0" smtClean="0"/>
            </a:br>
            <a:r>
              <a:rPr lang="ru-RU" sz="2800" dirty="0" smtClean="0"/>
              <a:t>На головку сели!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7.radikal.ru/i157/0912/d9/86892cd59ba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5400600" cy="517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8104" y="692696"/>
            <a:ext cx="3635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Потягушечки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err="1" smtClean="0"/>
              <a:t>Потягу-тягунюшки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err="1" smtClean="0"/>
              <a:t>Порасту-растунюшки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err="1" smtClean="0"/>
              <a:t>Ножки-ходунюшки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err="1" smtClean="0"/>
              <a:t>Ручки-хватунюшки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err="1" smtClean="0"/>
              <a:t>Ротик-говорунюшки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149</Words>
  <Application>Microsoft Office PowerPoint</Application>
  <PresentationFormat>Экран (4:3)</PresentationFormat>
  <Paragraphs>42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Потешки, прибаутки, небылицы </vt:lpstr>
      <vt:lpstr>Потешки</vt:lpstr>
      <vt:lpstr>Слайд 3</vt:lpstr>
      <vt:lpstr>Прибаутки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USER</cp:lastModifiedBy>
  <cp:revision>89</cp:revision>
  <dcterms:created xsi:type="dcterms:W3CDTF">2012-04-01T15:31:16Z</dcterms:created>
  <dcterms:modified xsi:type="dcterms:W3CDTF">2020-04-06T07:50:11Z</dcterms:modified>
</cp:coreProperties>
</file>