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6" r:id="rId8"/>
    <p:sldId id="263" r:id="rId9"/>
    <p:sldId id="264" r:id="rId10"/>
    <p:sldId id="268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30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13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388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027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346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4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705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677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16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096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064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DB806-9352-4B33-B168-251ECCEAB96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0C411-B306-4CF0-A91A-70DFA83266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94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440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Познавательно-творческий проект</a:t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«Создадим мультфильм сами!»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63103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Соколова Юлия Николаевна,</a:t>
            </a:r>
          </a:p>
          <a:p>
            <a:r>
              <a:rPr lang="ru-RU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Ариткулова</a:t>
            </a:r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Дина </a:t>
            </a:r>
            <a:r>
              <a:rPr lang="ru-RU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Винеровна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Москва</a:t>
            </a:r>
          </a:p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г.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6319"/>
            <a:ext cx="5076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Государственное бюджетное общеобразовательное учреждение города Москвы «Школа № 2120», структурное подразделение Д7</a:t>
            </a:r>
          </a:p>
        </p:txBody>
      </p:sp>
    </p:spTree>
    <p:extLst>
      <p:ext uri="{BB962C8B-B14F-4D97-AF65-F5344CB8AC3E}">
        <p14:creationId xmlns:p14="http://schemas.microsoft.com/office/powerpoint/2010/main" val="173471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" y="0"/>
            <a:ext cx="9141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«Мы звукорежиссёры»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4038600" cy="367240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480" y="2924944"/>
            <a:ext cx="4038600" cy="3511690"/>
          </a:xfrm>
        </p:spPr>
      </p:pic>
    </p:spTree>
    <p:extLst>
      <p:ext uri="{BB962C8B-B14F-4D97-AF65-F5344CB8AC3E}">
        <p14:creationId xmlns:p14="http://schemas.microsoft.com/office/powerpoint/2010/main" val="338662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" y="0"/>
            <a:ext cx="9141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Заключительный этап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779" y="2492896"/>
            <a:ext cx="4275853" cy="3998978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4224469" cy="4392488"/>
          </a:xfrm>
        </p:spPr>
      </p:pic>
    </p:spTree>
    <p:extLst>
      <p:ext uri="{BB962C8B-B14F-4D97-AF65-F5344CB8AC3E}">
        <p14:creationId xmlns:p14="http://schemas.microsoft.com/office/powerpoint/2010/main" val="339590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" y="0"/>
            <a:ext cx="9141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634817"/>
          </a:xfrm>
        </p:spPr>
        <p:txBody>
          <a:bodyPr>
            <a:noAutofit/>
          </a:bodyPr>
          <a:lstStyle/>
          <a:p>
            <a:r>
              <a:rPr lang="ru-RU" sz="8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2115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09" y="33355"/>
            <a:ext cx="9154709" cy="6824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этап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17" y="1988840"/>
            <a:ext cx="4320480" cy="324036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888432" cy="518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22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09" y="33355"/>
            <a:ext cx="9154709" cy="6824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«Тайны мультипликации»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8522" y="1772816"/>
            <a:ext cx="4824537" cy="410445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452" y="1988840"/>
            <a:ext cx="381642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2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910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этап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4392488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15898" y="2637030"/>
            <a:ext cx="4609455" cy="3457091"/>
          </a:xfrm>
        </p:spPr>
      </p:pic>
    </p:spTree>
    <p:extLst>
      <p:ext uri="{BB962C8B-B14F-4D97-AF65-F5344CB8AC3E}">
        <p14:creationId xmlns:p14="http://schemas.microsoft.com/office/powerpoint/2010/main" val="297445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" y="-1"/>
            <a:ext cx="914073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«Мы сценаристы»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17372" y="1929603"/>
            <a:ext cx="5286739" cy="396505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81" y="1262011"/>
            <a:ext cx="3919767" cy="273630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149080"/>
            <a:ext cx="3923928" cy="256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2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0"/>
            <a:ext cx="9149471" cy="691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«Мы художники-мультипликаторы»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92530" y="1928834"/>
            <a:ext cx="5280587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50931" y="2033845"/>
            <a:ext cx="5256584" cy="3726414"/>
          </a:xfrm>
        </p:spPr>
      </p:pic>
    </p:spTree>
    <p:extLst>
      <p:ext uri="{BB962C8B-B14F-4D97-AF65-F5344CB8AC3E}">
        <p14:creationId xmlns:p14="http://schemas.microsoft.com/office/powerpoint/2010/main" val="185710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" y="0"/>
            <a:ext cx="9141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«Герои мультфильма»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84784"/>
            <a:ext cx="3960440" cy="4669979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023" y="1989312"/>
            <a:ext cx="4753471" cy="3744416"/>
          </a:xfrm>
        </p:spPr>
      </p:pic>
    </p:spTree>
    <p:extLst>
      <p:ext uri="{BB962C8B-B14F-4D97-AF65-F5344CB8AC3E}">
        <p14:creationId xmlns:p14="http://schemas.microsoft.com/office/powerpoint/2010/main" val="350700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" y="0"/>
            <a:ext cx="9141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«Выставка </a:t>
            </a:r>
            <a:r>
              <a:rPr lang="ru-RU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мультгероев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456" y="2132856"/>
            <a:ext cx="4518653" cy="4253086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268760"/>
            <a:ext cx="4224469" cy="4032448"/>
          </a:xfrm>
        </p:spPr>
      </p:pic>
    </p:spTree>
    <p:extLst>
      <p:ext uri="{BB962C8B-B14F-4D97-AF65-F5344CB8AC3E}">
        <p14:creationId xmlns:p14="http://schemas.microsoft.com/office/powerpoint/2010/main" val="3490428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" y="0"/>
            <a:ext cx="9141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«Оператор съемки» 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28117" y="1580795"/>
            <a:ext cx="3648405" cy="2736304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86" b="-3186"/>
          <a:stretch/>
        </p:blipFill>
        <p:spPr>
          <a:xfrm rot="5400000">
            <a:off x="-278649" y="1582905"/>
            <a:ext cx="4084674" cy="3168352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886253"/>
            <a:ext cx="3727857" cy="2983610"/>
          </a:xfrm>
        </p:spPr>
      </p:pic>
    </p:spTree>
    <p:extLst>
      <p:ext uri="{BB962C8B-B14F-4D97-AF65-F5344CB8AC3E}">
        <p14:creationId xmlns:p14="http://schemas.microsoft.com/office/powerpoint/2010/main" val="126703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4400</TotalTime>
  <Words>65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Познавательно-творческий проект  «Создадим мультфильм сами!»  </vt:lpstr>
      <vt:lpstr>Подготовительный этап </vt:lpstr>
      <vt:lpstr>«Тайны мультипликации» </vt:lpstr>
      <vt:lpstr>Основной этап </vt:lpstr>
      <vt:lpstr>«Мы сценаристы» </vt:lpstr>
      <vt:lpstr>«Мы художники-мультипликаторы» </vt:lpstr>
      <vt:lpstr>«Герои мультфильма»</vt:lpstr>
      <vt:lpstr>«Выставка мультгероев»</vt:lpstr>
      <vt:lpstr>«Оператор съемки» </vt:lpstr>
      <vt:lpstr>«Мы звукорежиссёры» </vt:lpstr>
      <vt:lpstr>Заключительный этап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Познавательно-творческий проект  «Создадим мультфильм сами!»</dc:title>
  <dc:creator>Кудряшка</dc:creator>
  <cp:lastModifiedBy>Abyssal Devil</cp:lastModifiedBy>
  <cp:revision>18</cp:revision>
  <dcterms:created xsi:type="dcterms:W3CDTF">2020-01-27T18:00:28Z</dcterms:created>
  <dcterms:modified xsi:type="dcterms:W3CDTF">2020-04-06T10:48:55Z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989851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