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Путеводитель для родителей.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886200"/>
            <a:ext cx="8643998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Социальные права и гарантии для детей – инвалидов.</a:t>
            </a:r>
          </a:p>
          <a:p>
            <a:r>
              <a:rPr lang="ru-RU" dirty="0" smtClean="0"/>
              <a:t>Учитель – логопед, учитель – дефектолог МБДОУ «Детский сад № 11</a:t>
            </a:r>
            <a:r>
              <a:rPr lang="ru-RU" dirty="0" smtClean="0"/>
              <a:t>» г. Троицк Челябинской области </a:t>
            </a:r>
            <a:r>
              <a:rPr lang="ru-RU" dirty="0" smtClean="0"/>
              <a:t>Панова </a:t>
            </a:r>
            <a:r>
              <a:rPr lang="ru-RU" smtClean="0"/>
              <a:t>Наталья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Льготы на получение жилья и оплату коммунальных услуг.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Внеочередное право на жильё. К сожалению, не все дети – инвалиды могут рассчитывать на </a:t>
            </a:r>
            <a:r>
              <a:rPr lang="ru-RU" dirty="0" err="1" smtClean="0"/>
              <a:t>внеочредное</a:t>
            </a:r>
            <a:r>
              <a:rPr lang="ru-RU" dirty="0" smtClean="0"/>
              <a:t> получение жилья. Его предоставляю в исключительных случаях: перечень заболеваний утверждён постановлением Правительства РФ № 378 от 16.06.2006 года.</a:t>
            </a:r>
          </a:p>
          <a:p>
            <a:r>
              <a:rPr lang="ru-RU" dirty="0" smtClean="0"/>
              <a:t>Семьям, воспитывающим детей – инвалидов, предоставляется компенсация расходов на оплату жилых помещений и коммунальных услуг в размере 50%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Льготы по трудовому законодательству.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Один из родителей ребёнка – инвалида в возрасте до 18 лет, имеет право на неполную рабочую неделю или неполный рабочий день с оплатой пропорционально отработанному времени или в зависимости от выполненного им объёма работ; 4 дополнительных оплачиваемых выходных дня в месяц; ежегодные дополнительные отпуска без сохранения заработной платы в удобное для них время продолжительностью до 14 календарных дней.</a:t>
            </a:r>
          </a:p>
          <a:p>
            <a:r>
              <a:rPr lang="ru-RU" dirty="0" smtClean="0"/>
              <a:t>Срок предоставления «больничного листа» составляет не более 120 календарных дней в календарном году.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Образование: куда пойти учиться?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Дети – инвалиды имеют равные права с обычными детьми на получение бесплатного образования.</a:t>
            </a:r>
          </a:p>
          <a:p>
            <a:r>
              <a:rPr lang="ru-RU" dirty="0" smtClean="0"/>
              <a:t>Варианты получения среднего общего образования: в обычной школе (детском саду); в специализированной образовательной организации; на дому (с участием педагогов, или дистанционно, или исключительно силами родителей). Для получения рекомендаций специалистов, родители могут обратиться в </a:t>
            </a:r>
            <a:r>
              <a:rPr lang="ru-RU" dirty="0" err="1" smtClean="0"/>
              <a:t>психолого</a:t>
            </a:r>
            <a:r>
              <a:rPr lang="ru-RU" dirty="0" smtClean="0"/>
              <a:t> – </a:t>
            </a:r>
            <a:r>
              <a:rPr lang="ru-RU" dirty="0" err="1" smtClean="0"/>
              <a:t>медико</a:t>
            </a:r>
            <a:r>
              <a:rPr lang="ru-RU" dirty="0" smtClean="0"/>
              <a:t> – педагогическую консультацию по месту  жительства.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обеспечить обучение на дому?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Необходимо обратиться в поликлинику по месту жительства и получить справку с рекомендациями о необходимости домашнего обучения ребёнка по медицинским показаниям, затем предоставить эту справку в школу. Все подробности обучения на дому обсуждаются с руководством школы.</a:t>
            </a:r>
          </a:p>
          <a:p>
            <a:r>
              <a:rPr lang="ru-RU" dirty="0" smtClean="0"/>
              <a:t>Государством предусмотрена компенсация затрат родителей на обучение и воспитание детей – инвалидов в семье. Для её оформления необходимо обратиться в Комитет по делам образования по месту жительства. Размер компенсации зависит от уровня обучения.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Льготы по страхованию транспортных средств.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Инвалидам (в том числе детям – инвалидам), имеющим транспортные средства в соответствии с медицинскими показаниями, или их законным представителям предоставляется компенсация в размере 50% от уплаченной ими страховой премии по договору обязательного страхования. Данная льгота предоставляется после полной оплаты стоимости полиса в виде компенсации. Заявку на получение компенсации необходимо подать до 10 декабря текущего года в орган социальной защиты по месту жительства.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Уважаемые родители!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Я от всей души желаю здоровья и благополучия всем детям и всем семьям. Пусть счастье никогда не покидает ваш дом, а слова «Мой ребёнок – особый!» родители произносят с гордостью.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Статус «ребёнок – инвалид»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Эта категория устанавливается лицам до 18 лет в результате проведения </a:t>
            </a:r>
            <a:r>
              <a:rPr lang="ru-RU" dirty="0" err="1" smtClean="0"/>
              <a:t>медико</a:t>
            </a:r>
            <a:r>
              <a:rPr lang="ru-RU" dirty="0" smtClean="0"/>
              <a:t> – социальной экспертизы (МСЭ).</a:t>
            </a:r>
          </a:p>
          <a:p>
            <a:r>
              <a:rPr lang="ru-RU" dirty="0" smtClean="0"/>
              <a:t>Условия, при которых ребёнку устанавливается инвалидность: нарушение здоровья со стойким расстройством функций организма, обусловленное заболеваниями, последствиями травм или дефектами и ограничение жизнедеятельности (полная или частичная утрата гражданином способности или возможности осуществлять самообслуживание, самостоятельно передвигаться, ориентироваться, общаться, контролировать своё поведение, обучаться или заниматься трудовой деятельностью).</a:t>
            </a:r>
          </a:p>
          <a:p>
            <a:r>
              <a:rPr lang="ru-RU" dirty="0" smtClean="0"/>
              <a:t>Категория может быть установлена на 1 год, 2 года, 5 лет либо до достижения гражданином возраста до 18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даёт статус «инвалид»?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Официальный статус обеспечит вам и вашему малышу гарантии и льготы. В Российской Федерации за счёт средств федерального и регионального бюджетов оказывается государственная социальная помощь детям – инвалидам, их родителями и законным представителям. Им предоставляются пособия, пенсии, доплаты, надбавки, социальные и налоговые льготы. Устанавливать инвалидность ребёнку или нет, решать родителям. Но каждый родитель должен понимать, что отказавшись от установления инвалидности, он лишает ребёнка возможности пользоваться положенными по закону пособиями и льготами.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выплаты предусмотрены?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Социальная пенсия ребёнку – инвалиду на срок, в течение которого ребёнку установлена инвалидность.</a:t>
            </a:r>
          </a:p>
          <a:p>
            <a:r>
              <a:rPr lang="ru-RU" dirty="0" smtClean="0"/>
              <a:t>Выплаты по уходу за ребёнком – инвалидом лицам, осуществляющим данный уход: родители, законные представители, иные лица (неработающий трудоспособный гражданин, достигший 14 лет, бабушки, дедушки, тёти, дяди, братья, сёстры и т.д.).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Ежемесячная денежная выплата и набор социальных услуг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Дети – инвалиды имеют право на ежемесячную денежную выплате (ЕДВ). Для того, чтобы она была назначена, необходимо обратиться в Пенсионный фонд.</a:t>
            </a:r>
          </a:p>
          <a:p>
            <a:r>
              <a:rPr lang="ru-RU" dirty="0" smtClean="0"/>
              <a:t>С оформлением ЕДВ дети приобретают право на получение государственной социальной помощи в виде набора социальных услуг: лекарственные препараты, </a:t>
            </a:r>
            <a:r>
              <a:rPr lang="ru-RU" dirty="0" err="1" smtClean="0"/>
              <a:t>санаторно</a:t>
            </a:r>
            <a:r>
              <a:rPr lang="ru-RU" dirty="0" smtClean="0"/>
              <a:t> – курортное лечение, бесплатный проезд на пригородном железнодорожном транспорте и на междугородном транспорте к месту лечения и обратно. Право на получение данных услуг подтверждается справкой из Пенсионного фонда РФ, которая затем предъявляется в билетную кассу для получения бесплатного билета, в поликлинику для выписки рецепта, в учреждение социальной защиты для постановки на учёт в качестве нуждающегося в </a:t>
            </a:r>
            <a:r>
              <a:rPr lang="ru-RU" dirty="0" err="1" smtClean="0"/>
              <a:t>санаторно</a:t>
            </a:r>
            <a:r>
              <a:rPr lang="ru-RU" dirty="0" smtClean="0"/>
              <a:t> – курортном лечении.</a:t>
            </a:r>
          </a:p>
          <a:p>
            <a:r>
              <a:rPr lang="ru-RU" dirty="0" smtClean="0"/>
              <a:t>Родители ребёнка могут выбрать: получать социальные услуги в натуральной форме или их денежный эквивалент. Для этого подаётся заявление в Пенсионный фонд 9заявление подаётся до 1 октября текущего года и начинает действовать с 1 января следующего года).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Досрочная страховая пенсия по старости для одного из родителей ребёнка – инвалида.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58204" cy="419736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Условия:</a:t>
            </a:r>
          </a:p>
          <a:p>
            <a:r>
              <a:rPr lang="ru-RU" dirty="0" smtClean="0"/>
              <a:t>Воспитание ребёнка – инвалида до достижения им возраста 8 лет;</a:t>
            </a:r>
          </a:p>
          <a:p>
            <a:r>
              <a:rPr lang="ru-RU" dirty="0" smtClean="0"/>
              <a:t>Достижение возраста мужчинам 55 лет, женщинам – 50 лет;</a:t>
            </a:r>
          </a:p>
          <a:p>
            <a:r>
              <a:rPr lang="ru-RU" dirty="0" smtClean="0"/>
              <a:t>Наличие страхового стажа не менее 20 лет у мужчин и 15 лет у женщин;</a:t>
            </a:r>
          </a:p>
          <a:p>
            <a:r>
              <a:rPr lang="ru-RU" dirty="0" smtClean="0"/>
              <a:t>Наличие минимальной величины индивидуального коэффициента.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налоговые льготы предоставляет государство?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Имущественные налоги в отношении жилых домов, квартир, комнат, гаражей (дети – инвалиды освобождаются от уплаты налогов по одному объекту каждого вида по выбору законного представителя)4</a:t>
            </a:r>
          </a:p>
          <a:p>
            <a:r>
              <a:rPr lang="ru-RU" dirty="0" smtClean="0"/>
              <a:t>Транспортный налог (за один легковой автомобиль мощностью до 150 лошадиных сил);</a:t>
            </a:r>
          </a:p>
          <a:p>
            <a:r>
              <a:rPr lang="ru-RU" dirty="0" smtClean="0"/>
              <a:t>Налог на доходы физических лиц (право на увеличенный ежемесячный налоговый вычет).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технические средства реабилитации и как их получить?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Технические средства реабилитации – это специальные устройства, которые могут значительно облегчить жизнь человеку с ОВЗ 9протезы, слуховые аппараты, подгузники и другие). В каких из них нуждается ребёнок, определит врач бюро МСЭ, составляя ИПРА. Для получения технических средств, прописанных в ИПРА, нужно подать заявление в филиал  Фонда социального страхования по месту жительства.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ИПРА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ИПРА – индивидуальная программа реабилитации и </a:t>
            </a:r>
            <a:r>
              <a:rPr lang="ru-RU" dirty="0" err="1" smtClean="0"/>
              <a:t>абилитации</a:t>
            </a:r>
            <a:r>
              <a:rPr lang="ru-RU" dirty="0" smtClean="0"/>
              <a:t> ребёнка – инвалида. В ИПРА прописываются мероприятия, услуги, необходимые ребёнку – инвалиду для реабилитации, которые носят рекомендательный характер. Законный представитель ребёнка вправе отказаться от того или иного мероприятия или от реализации всей программы в целом.</a:t>
            </a:r>
          </a:p>
          <a:p>
            <a:r>
              <a:rPr lang="ru-RU" dirty="0" smtClean="0"/>
              <a:t>ИПРА включает следующие разделы: мероприятия медицинской, профессиональной, социальной реабилитации и </a:t>
            </a:r>
            <a:r>
              <a:rPr lang="ru-RU" dirty="0" err="1" smtClean="0"/>
              <a:t>абилитации</a:t>
            </a:r>
            <a:r>
              <a:rPr lang="ru-RU" dirty="0" smtClean="0"/>
              <a:t>; технические средства реабилитации; </a:t>
            </a:r>
            <a:r>
              <a:rPr lang="ru-RU" dirty="0" err="1" smtClean="0"/>
              <a:t>физкультурно</a:t>
            </a:r>
            <a:r>
              <a:rPr lang="ru-RU" dirty="0" smtClean="0"/>
              <a:t> – оздоровительные мероприятия, занятия спортом; виды помощи, оказываемые человеку с инвалидностью в преодолении барьеров; </a:t>
            </a:r>
            <a:r>
              <a:rPr lang="ru-RU" dirty="0" err="1" smtClean="0"/>
              <a:t>психолого</a:t>
            </a:r>
            <a:r>
              <a:rPr lang="ru-RU" dirty="0" smtClean="0"/>
              <a:t> – педагогическая реабилитация.</a:t>
            </a:r>
          </a:p>
          <a:p>
            <a:r>
              <a:rPr lang="ru-RU" dirty="0" smtClean="0"/>
              <a:t>ИПРА разрабатывается на срок: 1 год, 2 года, бессрочно (до достижении ребёнком 18 лет)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1165</Words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Путеводитель для родителей.</vt:lpstr>
      <vt:lpstr>Статус «ребёнок – инвалид»</vt:lpstr>
      <vt:lpstr>Что даёт статус «инвалид»?</vt:lpstr>
      <vt:lpstr>Какие выплаты предусмотрены?</vt:lpstr>
      <vt:lpstr>Ежемесячная денежная выплата и набор социальных услуг</vt:lpstr>
      <vt:lpstr>Досрочная страховая пенсия по старости для одного из родителей ребёнка – инвалида.</vt:lpstr>
      <vt:lpstr>Какие налоговые льготы предоставляет государство?</vt:lpstr>
      <vt:lpstr>Что такое технические средства реабилитации и как их получить?</vt:lpstr>
      <vt:lpstr>Что такое ИПРА</vt:lpstr>
      <vt:lpstr>Льготы на получение жилья и оплату коммунальных услуг.</vt:lpstr>
      <vt:lpstr>Льготы по трудовому законодательству.</vt:lpstr>
      <vt:lpstr>Образование: куда пойти учиться?</vt:lpstr>
      <vt:lpstr>Как обеспечить обучение на дому?</vt:lpstr>
      <vt:lpstr>Льготы по страхованию транспортных средств.</vt:lpstr>
      <vt:lpstr>Уважаемые родители!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Путеводитель для родителей.</dc:title>
  <cp:lastModifiedBy>1</cp:lastModifiedBy>
  <cp:revision>19</cp:revision>
  <dcterms:modified xsi:type="dcterms:W3CDTF">2020-04-01T07:52:44Z</dcterms:modified>
</cp:coreProperties>
</file>