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306" r:id="rId3"/>
    <p:sldId id="264" r:id="rId4"/>
    <p:sldId id="267" r:id="rId5"/>
    <p:sldId id="284" r:id="rId6"/>
    <p:sldId id="301" r:id="rId7"/>
    <p:sldId id="302" r:id="rId8"/>
    <p:sldId id="293" r:id="rId9"/>
    <p:sldId id="294" r:id="rId10"/>
    <p:sldId id="303" r:id="rId11"/>
    <p:sldId id="280" r:id="rId12"/>
    <p:sldId id="304" r:id="rId13"/>
    <p:sldId id="272" r:id="rId14"/>
    <p:sldId id="30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3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624033-A6F3-454A-8D96-78740461468C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6AAD35-A8C2-4147-B87F-8B9DC5268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76B148E-0969-49C9-9625-52F8B5DC087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FFA62C97-916A-44B2-9EF2-608E5321DB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148E-0969-49C9-9625-52F8B5DC087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62C97-916A-44B2-9EF2-608E5321DB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148E-0969-49C9-9625-52F8B5DC087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62C97-916A-44B2-9EF2-608E5321DB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148E-0969-49C9-9625-52F8B5DC087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62C97-916A-44B2-9EF2-608E5321DB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76B148E-0969-49C9-9625-52F8B5DC087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FFA62C97-916A-44B2-9EF2-608E5321DB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148E-0969-49C9-9625-52F8B5DC087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62C97-916A-44B2-9EF2-608E5321DB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148E-0969-49C9-9625-52F8B5DC087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62C97-916A-44B2-9EF2-608E5321DB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148E-0969-49C9-9625-52F8B5DC087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62C97-916A-44B2-9EF2-608E5321DB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148E-0969-49C9-9625-52F8B5DC087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62C97-916A-44B2-9EF2-608E5321DB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148E-0969-49C9-9625-52F8B5DC087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62C97-916A-44B2-9EF2-608E5321DB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148E-0969-49C9-9625-52F8B5DC087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62C97-916A-44B2-9EF2-608E5321DB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76B148E-0969-49C9-9625-52F8B5DC087E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FA62C97-916A-44B2-9EF2-608E5321DB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uchitelya.com/matematika/87357-prezentaciya-predel-funkcii-na-beskonechnosti-10-klass.html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00042"/>
            <a:ext cx="885828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тема: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«Предел функции на  бесконечности»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143116"/>
            <a:ext cx="7000924" cy="1000132"/>
          </a:xfrm>
        </p:spPr>
        <p:txBody>
          <a:bodyPr>
            <a:normAutofit/>
          </a:bodyPr>
          <a:lstStyle/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Урок Алгебры и начала математического анализа, </a:t>
            </a: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10 класс.</a:t>
            </a:r>
          </a:p>
        </p:txBody>
      </p:sp>
      <p:pic>
        <p:nvPicPr>
          <p:cNvPr id="7" name="Рисунок 6" descr="2134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3000372"/>
            <a:ext cx="7414903" cy="367844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Предел функции на бесконечности. </a:t>
            </a: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28662" y="1714488"/>
            <a:ext cx="8001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Пример. Найти</a:t>
            </a:r>
            <a:endParaRPr lang="en-US" b="1" i="1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00100" y="2357430"/>
            <a:ext cx="11317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Решение.</a:t>
            </a:r>
          </a:p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785918" y="2714620"/>
            <a:ext cx="71037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Разделим числитель и знаменатель дроби на </a:t>
            </a:r>
            <a:r>
              <a:rPr lang="en-US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643042" y="4714884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Ребята, вспомните предел числовой последовательности</a:t>
            </a: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285852" y="3714752"/>
            <a:ext cx="7402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Воспользуемся свойством предел частного равен частному пределов:</a:t>
            </a:r>
            <a:r>
              <a:rPr lang="ru-RU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000496" y="1142984"/>
            <a:ext cx="1071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500174"/>
            <a:ext cx="1357322" cy="73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071810"/>
            <a:ext cx="857256" cy="724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5072074"/>
            <a:ext cx="928694" cy="481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5000636"/>
            <a:ext cx="928694" cy="471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86182" y="4000504"/>
            <a:ext cx="1928826" cy="813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Прямоугольник 18"/>
          <p:cNvSpPr/>
          <p:nvPr/>
        </p:nvSpPr>
        <p:spPr>
          <a:xfrm>
            <a:off x="2714612" y="5715016"/>
            <a:ext cx="1235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Получим:</a:t>
            </a: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/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29058" y="5572140"/>
            <a:ext cx="1357322" cy="64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Прямоугольник 20"/>
          <p:cNvSpPr/>
          <p:nvPr/>
        </p:nvSpPr>
        <p:spPr>
          <a:xfrm>
            <a:off x="857224" y="6215082"/>
            <a:ext cx="10444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endParaRPr lang="ru-RU">
              <a:solidFill>
                <a:srgbClr val="FF0000"/>
              </a:solidFill>
            </a:endParaRPr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28794" y="6072206"/>
            <a:ext cx="1333503" cy="533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Предел функции на бесконечности. </a:t>
            </a: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28662" y="1571612"/>
            <a:ext cx="8001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Пример. Найти предел функции </a:t>
            </a:r>
            <a:r>
              <a:rPr lang="en-US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y=f(x)</a:t>
            </a: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при </a:t>
            </a:r>
            <a:r>
              <a:rPr lang="en-US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стремящимся к бесконечности</a:t>
            </a:r>
            <a:r>
              <a:rPr lang="en-US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b="1" i="1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2000240"/>
            <a:ext cx="2000264" cy="74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928662" y="2857496"/>
            <a:ext cx="11317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Решение.</a:t>
            </a:r>
          </a:p>
          <a:p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2786058"/>
            <a:ext cx="2214578" cy="573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1071538" y="3357562"/>
            <a:ext cx="71037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Разделим числитель и знаменатель дроби на </a:t>
            </a:r>
            <a:r>
              <a:rPr lang="en-US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третьей степени.</a:t>
            </a:r>
          </a:p>
          <a:p>
            <a:endParaRPr lang="ru-RU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3786190"/>
            <a:ext cx="1071570" cy="75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/>
          <p:cNvSpPr/>
          <p:nvPr/>
        </p:nvSpPr>
        <p:spPr>
          <a:xfrm>
            <a:off x="1500166" y="4572008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Воспользуемся свойствами предела на бесконечности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0" y="4929198"/>
            <a:ext cx="1071570" cy="69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Прямоугольник 15"/>
          <p:cNvSpPr/>
          <p:nvPr/>
        </p:nvSpPr>
        <p:spPr>
          <a:xfrm>
            <a:off x="1285852" y="5572140"/>
            <a:ext cx="7180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Предел числителя равен: 5-0=5</a:t>
            </a:r>
            <a:r>
              <a:rPr lang="en-US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Предел знаменателя равен: 10+0=10</a:t>
            </a:r>
            <a:endParaRPr lang="ru-RU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000496" y="1142984"/>
            <a:ext cx="1071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Пример.</a:t>
            </a: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78" y="5929330"/>
            <a:ext cx="29622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Предел функции на бесконечности. </a:t>
            </a: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28662" y="1571612"/>
            <a:ext cx="8001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Пример. Найти предел функции </a:t>
            </a:r>
            <a:r>
              <a:rPr lang="en-US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y=f(x)</a:t>
            </a: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при </a:t>
            </a:r>
            <a:r>
              <a:rPr lang="en-US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стремящимся к бесконечности</a:t>
            </a:r>
            <a:r>
              <a:rPr lang="en-US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b="1" i="1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2857496"/>
            <a:ext cx="11317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Решение.</a:t>
            </a:r>
          </a:p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071538" y="3357562"/>
            <a:ext cx="71037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Разделим числитель и знаменатель дроби на </a:t>
            </a:r>
            <a:r>
              <a:rPr lang="en-US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третьей степени.</a:t>
            </a:r>
          </a:p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500166" y="4572008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Воспользуемся свойствами предела на бесконечности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285852" y="5572140"/>
            <a:ext cx="6074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Предел числителя равен: 0</a:t>
            </a:r>
            <a:r>
              <a:rPr lang="en-US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Предел знаменателя равен: 8</a:t>
            </a:r>
            <a:endParaRPr lang="ru-RU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000496" y="1142984"/>
            <a:ext cx="1071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000240"/>
            <a:ext cx="28003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3714752"/>
            <a:ext cx="2500330" cy="791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4857760"/>
            <a:ext cx="1357322" cy="754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78" y="5857892"/>
            <a:ext cx="26289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14414" y="1357298"/>
            <a:ext cx="69563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для самостоятельного решения.</a:t>
            </a:r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Предел функции на бесконечности. </a:t>
            </a: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214414" y="2000240"/>
            <a:ext cx="6500858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Построить график непрерывной функции </a:t>
            </a:r>
            <a:r>
              <a:rPr lang="en-US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y=f(x</a:t>
            </a: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). Такой что предел при </a:t>
            </a:r>
            <a:r>
              <a:rPr lang="en-US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стремящимся к плюс бесконечности равен 7, а при </a:t>
            </a:r>
            <a:r>
              <a:rPr lang="en-US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стремящимся к минус бесконечности 3.</a:t>
            </a:r>
          </a:p>
          <a:p>
            <a:pPr marL="342900" indent="-342900">
              <a:buFontTx/>
              <a:buAutoNum type="arabicParenR"/>
            </a:pP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Построить график непрерывной функции </a:t>
            </a:r>
            <a:r>
              <a:rPr lang="en-US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y=f(x</a:t>
            </a: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). Такой что предел при </a:t>
            </a:r>
            <a:r>
              <a:rPr lang="en-US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стремящимся к плюс бесконечности равен 5 и функция возрастает.</a:t>
            </a:r>
          </a:p>
          <a:p>
            <a:pPr marL="342900" indent="-342900">
              <a:buFontTx/>
              <a:buAutoNum type="arabicParenR"/>
            </a:pP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Найти пределы:</a:t>
            </a:r>
          </a:p>
          <a:p>
            <a:pPr marL="342900" indent="-342900">
              <a:buFontTx/>
              <a:buAutoNum type="arabicParenR"/>
            </a:pPr>
            <a:endParaRPr lang="ru-RU" b="1" i="1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arenR"/>
            </a:pPr>
            <a:endParaRPr lang="ru-RU" b="1" i="1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arenR"/>
            </a:pPr>
            <a:endParaRPr lang="ru-RU" b="1" i="1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arenR"/>
            </a:pPr>
            <a:endParaRPr lang="ru-RU" b="1" i="1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arenR"/>
            </a:pPr>
            <a:endParaRPr lang="ru-RU" b="1" i="1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arenR"/>
            </a:pP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Найти пределы: </a:t>
            </a:r>
          </a:p>
          <a:p>
            <a:pPr marL="342900" indent="-342900">
              <a:buFontTx/>
              <a:buAutoNum type="arabicParenR"/>
            </a:pPr>
            <a:endParaRPr lang="ru-RU" b="1" i="1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arenR"/>
            </a:pPr>
            <a:endParaRPr lang="ru-RU" b="1" i="1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b="1" i="1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b="1" i="1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/>
          </a:p>
          <a:p>
            <a:endParaRPr lang="ru-RU"/>
          </a:p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4000504"/>
            <a:ext cx="13144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4071942"/>
            <a:ext cx="14668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5715016"/>
            <a:ext cx="28479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5786454"/>
            <a:ext cx="29527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28" y="2967335"/>
            <a:ext cx="62151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презентации был использован материал из Интернета</a:t>
            </a:r>
          </a:p>
          <a:p>
            <a:r>
              <a:rPr lang="en-US" dirty="0" smtClean="0">
                <a:hlinkClick r:id="rId2"/>
              </a:rPr>
              <a:t>https://uchitelya.com/matematika/87357-prezentaciya-predel-funkcii-na-beskonechnosti-10-klass.html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Эпиграф к нашему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року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71736" y="1500174"/>
            <a:ext cx="6043626" cy="40138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/>
              <a:t>   Развитие </a:t>
            </a:r>
            <a:r>
              <a:rPr lang="ru-RU" b="1" i="1" dirty="0" smtClean="0"/>
              <a:t>и образование ни одному человеку не могут быть даны или сообщены. Всякий, кто желает к ним приобщиться, должен достигнуть этого собственной деятельностью, собственными силами, собственным напряжением. Извне он может получить только возбуждение.</a:t>
            </a:r>
          </a:p>
          <a:p>
            <a:pPr algn="r">
              <a:buNone/>
            </a:pPr>
            <a:r>
              <a:rPr lang="ru-RU" b="1" i="1" dirty="0" smtClean="0"/>
              <a:t>А. </a:t>
            </a:r>
            <a:r>
              <a:rPr lang="ru-RU" b="1" i="1" dirty="0" err="1" smtClean="0"/>
              <a:t>Дистервег</a:t>
            </a:r>
            <a:r>
              <a:rPr lang="ru-RU" b="1" i="1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4000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Предел функции на бесконечности.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8662" y="1643050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Что будем изучать: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428728" y="2500306"/>
            <a:ext cx="2943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такое Бесконечность?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714480" y="2857496"/>
            <a:ext cx="38217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Предел функции на бесконечности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500694" y="4429132"/>
            <a:ext cx="18573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Примеры.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332509" y="3244334"/>
            <a:ext cx="4478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Предел функции на плюс бесконечности.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786050" y="3571876"/>
            <a:ext cx="45712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Предел функции на минус бесконечности.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43438" y="4000504"/>
            <a:ext cx="12378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Свойства.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Предел функции на бесконечности. </a:t>
            </a:r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0" y="1428736"/>
            <a:ext cx="914400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Ребята, давайте посмотрим, что такое предел функции на бесконечности?</a:t>
            </a:r>
          </a:p>
          <a:p>
            <a:pPr algn="ctr"/>
            <a:r>
              <a:rPr lang="ru-RU" sz="20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А, что такое бесконечность?</a:t>
            </a:r>
          </a:p>
          <a:p>
            <a:pPr algn="ctr"/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Бесконечность — используется для характеристики безграничных, беспредельных, неисчерпаемых предметов и явлений, в нашем случае 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характеристика </a:t>
            </a:r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чисел</a:t>
            </a:r>
            <a:r>
              <a:rPr lang="en-US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Бесконечность –сколь угодно большое(малое), безграничное число.</a:t>
            </a:r>
          </a:p>
          <a:p>
            <a:pPr algn="ctr"/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рассмотреть координатную плоскость то ось абсцисс(ординат) уходит на 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бесконечность</a:t>
            </a:r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если ее безгранично продолжать влево или 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вправо(вниз </a:t>
            </a:r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вверх).</a:t>
            </a:r>
            <a:endParaRPr lang="en-US" b="1" i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1" i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1" i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43174" y="928670"/>
            <a:ext cx="39371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Предел функции на бесконечности</a:t>
            </a:r>
          </a:p>
        </p:txBody>
      </p:sp>
      <p:pic>
        <p:nvPicPr>
          <p:cNvPr id="10" name="Рисунок 9" descr="David_Gerstein_-_Infinity_Rall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3643314"/>
            <a:ext cx="3849761" cy="26655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1030881_origina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3571876"/>
            <a:ext cx="2286016" cy="2723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Предел функции на бесконечности. 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571612"/>
            <a:ext cx="8215370" cy="1643074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Теперь давайте перейдем к пределу функции на бесконечности:</a:t>
            </a:r>
          </a:p>
          <a:p>
            <a:pPr algn="ctr">
              <a:buNone/>
            </a:pP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Пусть у нас есть функция </a:t>
            </a:r>
            <a:r>
              <a:rPr lang="en-US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y=f(x)</a:t>
            </a: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область определения нашей функции содержит луч </a:t>
            </a:r>
            <a:r>
              <a:rPr lang="en-US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[a; +∞</a:t>
            </a: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пусть прямая</a:t>
            </a:r>
            <a:r>
              <a:rPr lang="en-US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y=b </a:t>
            </a: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является горизонтальной асимптотой графика функции </a:t>
            </a:r>
            <a:r>
              <a:rPr lang="en-US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y=f(x)</a:t>
            </a: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запишем все это на математическом языке:</a:t>
            </a:r>
          </a:p>
          <a:p>
            <a:pPr algn="ctr">
              <a:buNone/>
            </a:pPr>
            <a:r>
              <a:rPr lang="ru-RU"/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00298" y="1000108"/>
            <a:ext cx="4478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Предел функции на плюс бесконечности.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2786058"/>
            <a:ext cx="22193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500034" y="3571876"/>
            <a:ext cx="3714776" cy="228601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kumimoji="0" lang="ru-RU" sz="2100" b="1" i="1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Будем читать наше выражение как: </a:t>
            </a:r>
            <a:endParaRPr kumimoji="0" lang="en-US" sz="2100" b="1" i="1" u="none" strike="noStrike" kern="1200" cap="none" spc="0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r>
              <a:rPr kumimoji="0" lang="ru-RU" sz="21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предел</a:t>
            </a:r>
            <a:r>
              <a:rPr kumimoji="0" lang="ru-RU" sz="2100" b="1" i="1" u="none" strike="noStrike" kern="1200" cap="none" spc="0" normalizeH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функции </a:t>
            </a:r>
            <a:r>
              <a:rPr lang="en-US" sz="21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y=f(x)</a:t>
            </a:r>
            <a:r>
              <a:rPr lang="ru-RU" sz="21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en-US" sz="21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sz="21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стремящимся к плюс бесконечности равен </a:t>
            </a:r>
            <a:r>
              <a:rPr lang="en-US" sz="21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kumimoji="0" lang="ru-RU" sz="2100" b="1" i="1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pic>
        <p:nvPicPr>
          <p:cNvPr id="11" name="Рисунок 10" descr="Безымянный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3429000"/>
            <a:ext cx="4469651" cy="257176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Предел функции на бесконечности. 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571612"/>
            <a:ext cx="8215370" cy="1643074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Посмотрим немного другой случай:</a:t>
            </a:r>
          </a:p>
          <a:p>
            <a:pPr algn="ctr">
              <a:buNone/>
            </a:pP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Пусть у нас есть функция </a:t>
            </a:r>
            <a:r>
              <a:rPr lang="en-US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y=f(x)</a:t>
            </a: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область определения нашей функции содержит луч (-</a:t>
            </a:r>
            <a:r>
              <a:rPr lang="en-US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∞; a], </a:t>
            </a: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пусть прямая</a:t>
            </a:r>
            <a:r>
              <a:rPr lang="en-US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y=b </a:t>
            </a: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является горизонтальной асимптотой графика функции </a:t>
            </a:r>
            <a:r>
              <a:rPr lang="en-US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y=f(x)</a:t>
            </a: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запишем все это на математическом языке:</a:t>
            </a:r>
          </a:p>
          <a:p>
            <a:pPr algn="ctr">
              <a:buNone/>
            </a:pPr>
            <a:r>
              <a:rPr lang="ru-RU"/>
              <a:t> </a:t>
            </a: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500034" y="3571876"/>
            <a:ext cx="3714776" cy="228601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kumimoji="0" lang="ru-RU" sz="2100" b="1" i="1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Будем читать наше выражение как: </a:t>
            </a:r>
            <a:endParaRPr kumimoji="0" lang="en-US" sz="2100" b="1" i="1" u="none" strike="noStrike" kern="1200" cap="none" spc="0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</a:pPr>
            <a:r>
              <a:rPr kumimoji="0" lang="ru-RU" sz="21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предел</a:t>
            </a:r>
            <a:r>
              <a:rPr kumimoji="0" lang="ru-RU" sz="2100" b="1" i="1" u="none" strike="noStrike" kern="1200" cap="none" spc="0" normalizeH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функции </a:t>
            </a:r>
            <a:r>
              <a:rPr lang="en-US" sz="21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y=f(x)</a:t>
            </a:r>
            <a:r>
              <a:rPr lang="ru-RU" sz="21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en-US" sz="21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sz="21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стремящимся к минус бесконечности равен </a:t>
            </a:r>
            <a:r>
              <a:rPr lang="en-US" sz="21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kumimoji="0" lang="ru-RU" sz="2100" b="1" i="1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2786058"/>
            <a:ext cx="222091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Рисунок 10" descr="55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3500438"/>
            <a:ext cx="4137822" cy="235745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357422" y="1071546"/>
            <a:ext cx="45712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Предел функции на минус бесконечности.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Предел функции на бесконечности. 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571612"/>
            <a:ext cx="8215370" cy="10001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 же наши соотношения могут выполняться одновременно:</a:t>
            </a:r>
          </a:p>
          <a:p>
            <a:pPr algn="ctr">
              <a:buNone/>
            </a:pPr>
            <a:r>
              <a:rPr lang="ru-RU"/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71736" y="1000108"/>
            <a:ext cx="3879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Предел функции на бесконечности.</a:t>
            </a:r>
          </a:p>
        </p:txBody>
      </p:sp>
      <p:pic>
        <p:nvPicPr>
          <p:cNvPr id="12" name="Рисунок 11" descr="12345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2071678"/>
            <a:ext cx="5828572" cy="247619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857356" y="4643446"/>
            <a:ext cx="5500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Тогда принято записывать как: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5143512"/>
            <a:ext cx="233362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/>
          <p:cNvSpPr/>
          <p:nvPr/>
        </p:nvSpPr>
        <p:spPr>
          <a:xfrm>
            <a:off x="4429124" y="5214950"/>
            <a:ext cx="5597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5072074"/>
            <a:ext cx="21526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1071538" y="5929330"/>
            <a:ext cx="728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предел функции </a:t>
            </a:r>
            <a:r>
              <a:rPr lang="en-US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y=f(x)</a:t>
            </a:r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en-US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стремящимся к бесконечности равен </a:t>
            </a:r>
            <a:r>
              <a:rPr lang="en-US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Предел функции на бесконечности. 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1000108"/>
            <a:ext cx="10711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00100" y="1428736"/>
            <a:ext cx="750099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Пример. Построить график функции </a:t>
            </a:r>
            <a:r>
              <a:rPr lang="en-US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y=f(x), </a:t>
            </a: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такой что:</a:t>
            </a:r>
          </a:p>
          <a:p>
            <a:pPr marL="342900" indent="-342900">
              <a:buAutoNum type="arabicParenR"/>
            </a:pP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Область определения – множество действительных чисел.</a:t>
            </a:r>
          </a:p>
          <a:p>
            <a:pPr marL="342900" indent="-342900">
              <a:buAutoNum type="arabicParenR"/>
            </a:pPr>
            <a:r>
              <a:rPr lang="en-US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f(x)- </a:t>
            </a: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непрерывная функция</a:t>
            </a:r>
          </a:p>
          <a:p>
            <a:pPr marL="342900" indent="-342900">
              <a:buAutoNum type="arabicParenR"/>
            </a:pP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>
              <a:buAutoNum type="arabicParenR"/>
            </a:pP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>
              <a:buAutoNum type="arabicParenR"/>
            </a:pPr>
            <a:endParaRPr lang="ru-RU" b="1" i="1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b="1" i="1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285992"/>
            <a:ext cx="1365388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643182"/>
            <a:ext cx="1504953" cy="39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1000100" y="3000372"/>
            <a:ext cx="63579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Нам надо построить непрерывную функцию на (-</a:t>
            </a:r>
            <a:r>
              <a:rPr lang="en-US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∞;</a:t>
            </a: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+∞</a:t>
            </a: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Покажем пару примеров нашей функции.</a:t>
            </a:r>
            <a:r>
              <a:rPr lang="en-US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231434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4143380"/>
            <a:ext cx="4279562" cy="2143140"/>
          </a:xfrm>
          <a:prstGeom prst="rect">
            <a:avLst/>
          </a:prstGeom>
        </p:spPr>
      </p:pic>
      <p:pic>
        <p:nvPicPr>
          <p:cNvPr id="12" name="Рисунок 11" descr="2134435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9124" y="4143380"/>
            <a:ext cx="4357686" cy="218226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Предел функции на бесконечности. </a:t>
            </a: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928662" y="1357298"/>
            <a:ext cx="750099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вычисления предела на бесконечности пользуются несколькими утверждениями:</a:t>
            </a:r>
          </a:p>
          <a:p>
            <a:pPr algn="just"/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любого натурально числа </a:t>
            </a:r>
            <a:r>
              <a:rPr lang="en-US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 </a:t>
            </a:r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справедливо следующее соотношение: </a:t>
            </a:r>
          </a:p>
          <a:p>
            <a:pPr algn="just"/>
            <a:endParaRPr lang="ru-RU" b="1" i="1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i="1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2) Если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2214554"/>
            <a:ext cx="1785950" cy="766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3000372"/>
            <a:ext cx="1411175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3000372"/>
            <a:ext cx="1428760" cy="374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4929190" y="3000372"/>
            <a:ext cx="553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то: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3571876"/>
            <a:ext cx="6493252" cy="24314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Предел суммы равен сумме пределов:</a:t>
            </a:r>
          </a:p>
          <a:p>
            <a:endParaRPr lang="ru-RU" sz="800" b="1" i="1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Предел произведения равен произведению пределов:</a:t>
            </a:r>
          </a:p>
          <a:p>
            <a:endParaRPr lang="ru-RU" b="1" i="1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Предел частного равен частному пределов:</a:t>
            </a:r>
          </a:p>
          <a:p>
            <a:endParaRPr lang="ru-RU" b="1" i="1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Постоянный множитель можно вынести за знак предела:</a:t>
            </a:r>
          </a:p>
          <a:p>
            <a:endParaRPr lang="ru-RU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3500438"/>
            <a:ext cx="3052770" cy="491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8992" y="4286256"/>
            <a:ext cx="3357586" cy="481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29322" y="4643446"/>
            <a:ext cx="2547944" cy="717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57554" y="5715016"/>
            <a:ext cx="2909884" cy="57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/>
          <p:cNvSpPr/>
          <p:nvPr/>
        </p:nvSpPr>
        <p:spPr>
          <a:xfrm>
            <a:off x="3428992" y="928670"/>
            <a:ext cx="2296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свойства.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1616</TotalTime>
  <Words>644</Words>
  <Application>Microsoft Office PowerPoint</Application>
  <PresentationFormat>Экран (4:3)</PresentationFormat>
  <Paragraphs>119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Начальная</vt:lpstr>
      <vt:lpstr>тема: «Предел функции на  бесконечности»</vt:lpstr>
      <vt:lpstr>Эпиграф к нашему уроку</vt:lpstr>
      <vt:lpstr>Предел функции на бесконечности. </vt:lpstr>
      <vt:lpstr>Предел функции на бесконечности. </vt:lpstr>
      <vt:lpstr>Предел функции на бесконечности. </vt:lpstr>
      <vt:lpstr>Предел функции на бесконечности. </vt:lpstr>
      <vt:lpstr>Предел функции на бесконечности. </vt:lpstr>
      <vt:lpstr>Предел функции на бесконечности. </vt:lpstr>
      <vt:lpstr>Предел функции на бесконечности. </vt:lpstr>
      <vt:lpstr>Предел функции на бесконечности. </vt:lpstr>
      <vt:lpstr>Предел функции на бесконечности. </vt:lpstr>
      <vt:lpstr>Предел функции на бесконечности. </vt:lpstr>
      <vt:lpstr>Предел функции на бесконечности.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Занимательная математика</dc:title>
  <dc:creator>апачай</dc:creator>
  <cp:lastModifiedBy>ПользовательPC</cp:lastModifiedBy>
  <cp:revision>201</cp:revision>
  <dcterms:created xsi:type="dcterms:W3CDTF">2014-11-11T08:01:01Z</dcterms:created>
  <dcterms:modified xsi:type="dcterms:W3CDTF">2020-04-06T04:59:53Z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314144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