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9" d="100"/>
          <a:sy n="139" d="100"/>
        </p:scale>
        <p:origin x="726" y="1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Рамка 6"/>
          <p:cNvSpPr/>
          <p:nvPr userDrawn="1"/>
        </p:nvSpPr>
        <p:spPr>
          <a:xfrm>
            <a:off x="0" y="0"/>
            <a:ext cx="9144000" cy="5143500"/>
          </a:xfrm>
          <a:prstGeom prst="frame">
            <a:avLst>
              <a:gd name="adj1" fmla="val 2395"/>
            </a:avLst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Рамка 7"/>
          <p:cNvSpPr/>
          <p:nvPr userDrawn="1"/>
        </p:nvSpPr>
        <p:spPr>
          <a:xfrm>
            <a:off x="287524" y="303498"/>
            <a:ext cx="8568952" cy="4536504"/>
          </a:xfrm>
          <a:prstGeom prst="frame">
            <a:avLst>
              <a:gd name="adj1" fmla="val 1467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2" name="Рисунок 11" descr="220_F_25146519_1yS0DLiYQwrgzFfoAntpPdiYS87s0D2s.jpg"/>
          <p:cNvPicPr>
            <a:picLocks noChangeAspect="1"/>
          </p:cNvPicPr>
          <p:nvPr userDrawn="1"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3147814"/>
            <a:ext cx="2055265" cy="1803028"/>
          </a:xfrm>
          <a:prstGeom prst="rect">
            <a:avLst/>
          </a:prstGeom>
        </p:spPr>
      </p:pic>
      <p:grpSp>
        <p:nvGrpSpPr>
          <p:cNvPr id="13" name="Группа 12"/>
          <p:cNvGrpSpPr/>
          <p:nvPr userDrawn="1"/>
        </p:nvGrpSpPr>
        <p:grpSpPr>
          <a:xfrm>
            <a:off x="7308304" y="1923678"/>
            <a:ext cx="1731249" cy="2880320"/>
            <a:chOff x="3851920" y="555526"/>
            <a:chExt cx="2379321" cy="4007279"/>
          </a:xfrm>
        </p:grpSpPr>
        <p:pic>
          <p:nvPicPr>
            <p:cNvPr id="14" name="Рисунок 13" descr="0_11b5f4_7a1263c0_orig.png"/>
            <p:cNvPicPr>
              <a:picLocks noChangeAspect="1"/>
            </p:cNvPicPr>
            <p:nvPr userDrawn="1"/>
          </p:nvPicPr>
          <p:blipFill>
            <a:blip r:embed="rId15" cstate="print"/>
            <a:stretch>
              <a:fillRect/>
            </a:stretch>
          </p:blipFill>
          <p:spPr>
            <a:xfrm>
              <a:off x="3851920" y="555526"/>
              <a:ext cx="2379321" cy="4007279"/>
            </a:xfrm>
            <a:prstGeom prst="rect">
              <a:avLst/>
            </a:prstGeom>
          </p:spPr>
        </p:pic>
        <p:sp>
          <p:nvSpPr>
            <p:cNvPr id="15" name="Прямоугольник 14"/>
            <p:cNvSpPr/>
            <p:nvPr userDrawn="1"/>
          </p:nvSpPr>
          <p:spPr>
            <a:xfrm>
              <a:off x="3923928" y="555526"/>
              <a:ext cx="2304256" cy="936104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2000" b="1" cap="none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Georgia" pitchFamily="18" charset="0"/>
                </a:rPr>
                <a:t>Русский язык</a:t>
              </a:r>
              <a:endParaRPr lang="ru-RU" sz="20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39752" y="483518"/>
            <a:ext cx="55446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</a:t>
            </a:r>
            <a:r>
              <a:rPr lang="ru-RU" sz="3200" smtClean="0"/>
              <a:t>6 апреля</a:t>
            </a:r>
            <a:r>
              <a:rPr lang="ru-RU" sz="3200" smtClean="0"/>
              <a:t>.</a:t>
            </a:r>
            <a:endParaRPr lang="ru-RU" sz="3200" dirty="0" smtClean="0"/>
          </a:p>
          <a:p>
            <a:r>
              <a:rPr lang="ru-RU" sz="3200" dirty="0" smtClean="0"/>
              <a:t>      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7452320" y="1995686"/>
            <a:ext cx="1512168" cy="57606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Логопедия</a:t>
            </a:r>
            <a:endParaRPr lang="ru-RU" sz="2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843558"/>
            <a:ext cx="7776864" cy="1314450"/>
          </a:xfrm>
        </p:spPr>
        <p:txBody>
          <a:bodyPr>
            <a:noAutofit/>
          </a:bodyPr>
          <a:lstStyle/>
          <a:p>
            <a:pPr algn="l"/>
            <a:r>
              <a:rPr lang="ru-RU" sz="4400" u="sng" dirty="0" smtClean="0">
                <a:solidFill>
                  <a:schemeClr val="accent2">
                    <a:lumMod val="75000"/>
                  </a:schemeClr>
                </a:solidFill>
              </a:rPr>
              <a:t>Что написано?</a:t>
            </a:r>
          </a:p>
          <a:p>
            <a:pPr algn="l"/>
            <a:r>
              <a:rPr lang="ru-RU" sz="4400" dirty="0" smtClean="0">
                <a:solidFill>
                  <a:schemeClr val="tx1"/>
                </a:solidFill>
              </a:rPr>
              <a:t>Кот, на, греется, солнышко, Васька.</a:t>
            </a:r>
          </a:p>
          <a:p>
            <a:pPr algn="l"/>
            <a:r>
              <a:rPr lang="ru-RU" sz="4400" dirty="0" smtClean="0">
                <a:solidFill>
                  <a:schemeClr val="tx1"/>
                </a:solidFill>
              </a:rPr>
              <a:t>                </a:t>
            </a:r>
            <a:r>
              <a:rPr lang="ru-RU" sz="4400" u="sng" dirty="0" smtClean="0">
                <a:solidFill>
                  <a:schemeClr val="accent2">
                    <a:lumMod val="75000"/>
                  </a:schemeClr>
                </a:solidFill>
              </a:rPr>
              <a:t>Почему? </a:t>
            </a:r>
            <a:endParaRPr lang="ru-RU" sz="4400" u="sng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2320" y="1956377"/>
            <a:ext cx="1542422" cy="6096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Составьте предложение: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203598"/>
            <a:ext cx="8229600" cy="1515615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dirty="0" smtClean="0"/>
              <a:t>                  </a:t>
            </a:r>
            <a:r>
              <a:rPr lang="ru-RU" sz="10000" dirty="0" smtClean="0"/>
              <a:t>Кот Васька греется на солнышке.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452320" y="1995686"/>
            <a:ext cx="1512168" cy="57606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Логопедия</a:t>
            </a:r>
            <a:endParaRPr lang="ru-RU" sz="2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Что такое предложение?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</a:t>
            </a:r>
            <a:r>
              <a:rPr lang="ru-RU" sz="4000" dirty="0" smtClean="0"/>
              <a:t>Предложение – это слово или несколько   слов, которые выражают законченную мысль.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452320" y="1995686"/>
            <a:ext cx="1512168" cy="57606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Логопедия</a:t>
            </a:r>
            <a:endParaRPr lang="ru-RU" sz="2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55526"/>
            <a:ext cx="2674640" cy="85725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6" name="Содержимое 5" descr="img01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03848" y="0"/>
            <a:ext cx="3888432" cy="5143500"/>
          </a:xfrm>
        </p:spPr>
      </p:pic>
      <p:sp>
        <p:nvSpPr>
          <p:cNvPr id="4" name="Прямоугольник 3"/>
          <p:cNvSpPr/>
          <p:nvPr/>
        </p:nvSpPr>
        <p:spPr>
          <a:xfrm>
            <a:off x="7452320" y="1995686"/>
            <a:ext cx="1512168" cy="57606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Логопедия</a:t>
            </a:r>
            <a:endParaRPr lang="ru-RU" sz="2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9502"/>
            <a:ext cx="8229600" cy="85725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Словарная работа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108356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</a:t>
            </a:r>
            <a:r>
              <a:rPr lang="ru-RU" sz="5400" dirty="0" smtClean="0"/>
              <a:t> род</a:t>
            </a:r>
            <a:r>
              <a:rPr lang="ru-RU" sz="5400" dirty="0" smtClean="0">
                <a:solidFill>
                  <a:srgbClr val="92D050"/>
                </a:solidFill>
              </a:rPr>
              <a:t>и</a:t>
            </a:r>
            <a:r>
              <a:rPr lang="ru-RU" sz="5400" dirty="0" smtClean="0"/>
              <a:t>на</a:t>
            </a:r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H="1">
            <a:off x="2123728" y="1275606"/>
            <a:ext cx="144016" cy="216024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043608" y="2643758"/>
            <a:ext cx="65527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Родина</a:t>
            </a:r>
            <a:r>
              <a:rPr lang="ru-RU" sz="3200" dirty="0" smtClean="0"/>
              <a:t> – это родная страна. Место рождения кого-нибудь.</a:t>
            </a:r>
            <a:endParaRPr lang="ru-RU" sz="3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452320" y="1995686"/>
            <a:ext cx="1512168" cy="57606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Логопедия</a:t>
            </a:r>
            <a:endParaRPr lang="ru-RU" sz="2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5194920" cy="1213644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>Как на письме оформляется предложение?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4" name="Содержимое 3" descr="img02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96136" y="195486"/>
            <a:ext cx="3347864" cy="4752528"/>
          </a:xfrm>
        </p:spPr>
      </p:pic>
      <p:sp>
        <p:nvSpPr>
          <p:cNvPr id="5" name="TextBox 4"/>
          <p:cNvSpPr txBox="1"/>
          <p:nvPr/>
        </p:nvSpPr>
        <p:spPr>
          <a:xfrm>
            <a:off x="395536" y="1203598"/>
            <a:ext cx="268682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Я маковой крупинкой </a:t>
            </a:r>
          </a:p>
          <a:p>
            <a:r>
              <a:rPr lang="ru-RU" sz="2000" b="1" dirty="0" smtClean="0"/>
              <a:t>Упала на тропинку,</a:t>
            </a:r>
          </a:p>
          <a:p>
            <a:r>
              <a:rPr lang="ru-RU" sz="2000" b="1" dirty="0" smtClean="0"/>
              <a:t>Остановила вас,</a:t>
            </a:r>
          </a:p>
          <a:p>
            <a:r>
              <a:rPr lang="ru-RU" sz="2000" b="1" dirty="0" smtClean="0"/>
              <a:t>Закончила рассказ.</a:t>
            </a:r>
            <a:endParaRPr lang="ru-RU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059832" y="1203598"/>
            <a:ext cx="278127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На странице я стою, </a:t>
            </a:r>
          </a:p>
          <a:p>
            <a:r>
              <a:rPr lang="ru-RU" sz="2000" b="1" dirty="0" smtClean="0"/>
              <a:t>Всем вопросы задаю.</a:t>
            </a:r>
          </a:p>
          <a:p>
            <a:r>
              <a:rPr lang="ru-RU" sz="2000" b="1" dirty="0" smtClean="0"/>
              <a:t>Согнут я всегда в дугу –</a:t>
            </a:r>
          </a:p>
          <a:p>
            <a:r>
              <a:rPr lang="ru-RU" sz="2000" b="1" dirty="0" smtClean="0"/>
              <a:t>Разогнуться не могу.</a:t>
            </a:r>
            <a:endParaRPr lang="ru-RU" sz="2000" b="1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2987824" y="1275606"/>
            <a:ext cx="0" cy="122413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411760" y="2787774"/>
            <a:ext cx="244926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Никогда он не молчит,</a:t>
            </a:r>
          </a:p>
          <a:p>
            <a:r>
              <a:rPr lang="ru-RU" b="1" dirty="0" smtClean="0"/>
              <a:t>Оглушительно кричит:</a:t>
            </a:r>
          </a:p>
          <a:p>
            <a:pPr>
              <a:buFontTx/>
              <a:buChar char="-"/>
            </a:pPr>
            <a:r>
              <a:rPr lang="ru-RU" b="1" dirty="0" smtClean="0"/>
              <a:t>Ура!</a:t>
            </a:r>
          </a:p>
          <a:p>
            <a:pPr>
              <a:buFontTx/>
              <a:buChar char="-"/>
            </a:pPr>
            <a:r>
              <a:rPr lang="ru-RU" b="1" dirty="0" smtClean="0"/>
              <a:t> Долой!</a:t>
            </a:r>
          </a:p>
          <a:p>
            <a:pPr>
              <a:buFontTx/>
              <a:buChar char="-"/>
            </a:pPr>
            <a:r>
              <a:rPr lang="ru-RU" b="1" dirty="0" smtClean="0"/>
              <a:t> Караул!</a:t>
            </a:r>
          </a:p>
          <a:p>
            <a:pPr>
              <a:buFontTx/>
              <a:buChar char="-"/>
            </a:pPr>
            <a:r>
              <a:rPr lang="ru-RU" b="1" dirty="0" smtClean="0"/>
              <a:t> Разбой!</a:t>
            </a:r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187624" y="1851670"/>
            <a:ext cx="39786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/>
              <a:t>.</a:t>
            </a:r>
            <a:endParaRPr lang="ru-RU" sz="6600" dirty="0"/>
          </a:p>
        </p:txBody>
      </p:sp>
      <p:sp>
        <p:nvSpPr>
          <p:cNvPr id="11" name="TextBox 10"/>
          <p:cNvSpPr txBox="1"/>
          <p:nvPr/>
        </p:nvSpPr>
        <p:spPr>
          <a:xfrm>
            <a:off x="4211960" y="3651870"/>
            <a:ext cx="36901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!</a:t>
            </a:r>
            <a:endParaRPr lang="ru-RU" sz="4400" dirty="0"/>
          </a:p>
        </p:txBody>
      </p:sp>
      <p:sp>
        <p:nvSpPr>
          <p:cNvPr id="13" name="TextBox 12"/>
          <p:cNvSpPr txBox="1"/>
          <p:nvPr/>
        </p:nvSpPr>
        <p:spPr>
          <a:xfrm>
            <a:off x="4355976" y="2283718"/>
            <a:ext cx="3978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?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9" grpId="0"/>
      <p:bldP spid="10" grpId="0"/>
      <p:bldP spid="11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9502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Прочитайте. Определите границы предложений. Озаглавьте.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Льёт сильный дождь больной Дружок  </a:t>
            </a:r>
          </a:p>
          <a:p>
            <a:pPr>
              <a:buNone/>
            </a:pPr>
            <a:r>
              <a:rPr lang="ru-RU" dirty="0" smtClean="0"/>
              <a:t>       лежит под крыльцом Илья завязал </a:t>
            </a:r>
          </a:p>
          <a:p>
            <a:pPr>
              <a:buNone/>
            </a:pPr>
            <a:r>
              <a:rPr lang="ru-RU" dirty="0" smtClean="0"/>
              <a:t>       ему больную лапу мальчик </a:t>
            </a:r>
          </a:p>
          <a:p>
            <a:pPr>
              <a:buNone/>
            </a:pPr>
            <a:r>
              <a:rPr lang="ru-RU" dirty="0" smtClean="0"/>
              <a:t>               принес ему хлеба и молока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452320" y="1995686"/>
            <a:ext cx="1512168" cy="57606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Логопедия</a:t>
            </a:r>
            <a:endParaRPr lang="ru-RU" sz="2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</TotalTime>
  <Words>161</Words>
  <Application>Microsoft Office PowerPoint</Application>
  <PresentationFormat>Экран (16:9)</PresentationFormat>
  <Paragraphs>43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Georgia</vt:lpstr>
      <vt:lpstr>Times New Roman</vt:lpstr>
      <vt:lpstr>Тема Office</vt:lpstr>
      <vt:lpstr>Презентация PowerPoint</vt:lpstr>
      <vt:lpstr>Презентация PowerPoint</vt:lpstr>
      <vt:lpstr>Составьте предложение:</vt:lpstr>
      <vt:lpstr>Что такое предложение?</vt:lpstr>
      <vt:lpstr>Презентация PowerPoint</vt:lpstr>
      <vt:lpstr>Словарная работа </vt:lpstr>
      <vt:lpstr>Как на письме оформляется предложение? </vt:lpstr>
      <vt:lpstr>Прочитайте. Определите границы предложений. Озаглавьте.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Валентина</dc:creator>
  <cp:lastModifiedBy>Михаил</cp:lastModifiedBy>
  <cp:revision>21</cp:revision>
  <dcterms:created xsi:type="dcterms:W3CDTF">2016-11-24T18:24:59Z</dcterms:created>
  <dcterms:modified xsi:type="dcterms:W3CDTF">2020-04-06T06:11:06Z</dcterms:modified>
</cp:coreProperties>
</file>