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6EA5EE6-4DCC-4A64-BA15-065D5F9A34E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6121362-55D5-4690-BDFF-41E4DDF5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Инженерные коммуникации в доме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8358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Пройдя водомер, через </a:t>
            </a:r>
            <a:r>
              <a:rPr lang="ru-RU" sz="2200" dirty="0" err="1" smtClean="0"/>
              <a:t>разветлители</a:t>
            </a:r>
            <a:r>
              <a:rPr lang="ru-RU" sz="2200" dirty="0" smtClean="0"/>
              <a:t> и трубы вода поступает к смесителям воды.</a:t>
            </a:r>
          </a:p>
          <a:p>
            <a:r>
              <a:rPr lang="ru-RU" sz="2200" dirty="0" smtClean="0"/>
              <a:t>Они имеют различную конструкцию:</a:t>
            </a:r>
          </a:p>
          <a:p>
            <a:r>
              <a:rPr lang="ru-RU" sz="2200" b="1" i="1" dirty="0" err="1" smtClean="0"/>
              <a:t>Двухвентильный</a:t>
            </a:r>
            <a:r>
              <a:rPr lang="ru-RU" sz="2200" b="1" i="1" dirty="0" smtClean="0"/>
              <a:t> кран </a:t>
            </a:r>
            <a:endParaRPr lang="ru-RU" sz="2200" b="1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56176" y="3103018"/>
            <a:ext cx="2549681" cy="227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2571744"/>
            <a:ext cx="2995836" cy="368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85723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Однорыжачный</a:t>
            </a:r>
            <a:r>
              <a:rPr lang="ru-RU" sz="2400" b="1" i="1" dirty="0" smtClean="0"/>
              <a:t> смеситель </a:t>
            </a:r>
            <a:r>
              <a:rPr lang="ru-RU" sz="2400" dirty="0" smtClean="0"/>
              <a:t>с шаровыми или керамическими устройствами</a:t>
            </a:r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2060848"/>
            <a:ext cx="2063053" cy="178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5" y="2000240"/>
            <a:ext cx="5725300" cy="439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8579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Электронные смесители</a:t>
            </a:r>
            <a:endParaRPr lang="ru-RU" sz="2400" b="1" i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988840"/>
            <a:ext cx="6017892" cy="426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714356"/>
            <a:ext cx="5114932" cy="1069848"/>
          </a:xfrm>
        </p:spPr>
        <p:txBody>
          <a:bodyPr/>
          <a:lstStyle/>
          <a:p>
            <a:r>
              <a:rPr lang="ru-RU" dirty="0" smtClean="0"/>
              <a:t>Канализация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2214554"/>
            <a:ext cx="55007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Использование водопровода в современных домах невозможно без </a:t>
            </a:r>
            <a:r>
              <a:rPr lang="ru-RU" sz="2200" b="1" i="1" dirty="0" smtClean="0"/>
              <a:t>канализации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3643314"/>
            <a:ext cx="864399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Современные очистные сооружения обеспечивают полную биологическую очистку воды по технологической схеме.</a:t>
            </a:r>
          </a:p>
          <a:p>
            <a:pPr algn="ctr"/>
            <a:endParaRPr lang="ru-RU" sz="2200" dirty="0"/>
          </a:p>
          <a:p>
            <a:pPr algn="ctr"/>
            <a:r>
              <a:rPr lang="ru-RU" sz="2200" dirty="0" smtClean="0"/>
              <a:t>Некоторые станции имеют сооружения доочистки воды, которую затем используют промышленные предприятия.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Типичные неисправности канализации: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071678"/>
            <a:ext cx="8501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Все знают, что под каждой раковиной, ванной и унитазом есть сливная изогнутая труба. Когда вода из мойки стекает вниз она сначала поднимается наверх и уже потом сливается в канализацию. Эта конструкция называется </a:t>
            </a:r>
            <a:r>
              <a:rPr lang="ru-RU" sz="2200" b="1" i="1" dirty="0" smtClean="0"/>
              <a:t>сифон</a:t>
            </a:r>
            <a:r>
              <a:rPr lang="ru-RU" sz="2200" dirty="0" smtClean="0"/>
              <a:t>.</a:t>
            </a:r>
          </a:p>
          <a:p>
            <a:endParaRPr lang="ru-RU" sz="2200" dirty="0"/>
          </a:p>
          <a:p>
            <a:r>
              <a:rPr lang="ru-RU" sz="2200" dirty="0" smtClean="0"/>
              <a:t>Он выполняет функцию затвора и не дает неприятным запахам проникать в квартиру. </a:t>
            </a:r>
          </a:p>
          <a:p>
            <a:endParaRPr lang="ru-RU" sz="2200" dirty="0"/>
          </a:p>
          <a:p>
            <a:r>
              <a:rPr lang="ru-RU" sz="2200" dirty="0" smtClean="0"/>
              <a:t>Именно</a:t>
            </a:r>
            <a:r>
              <a:rPr lang="ru-RU" sz="2200" b="1" dirty="0" smtClean="0"/>
              <a:t> сифон </a:t>
            </a:r>
            <a:r>
              <a:rPr lang="ru-RU" sz="2200" dirty="0" smtClean="0"/>
              <a:t>наиболее подвержен к </a:t>
            </a:r>
            <a:r>
              <a:rPr lang="ru-RU" sz="2200" b="1" dirty="0" smtClean="0"/>
              <a:t>засору</a:t>
            </a:r>
            <a:r>
              <a:rPr lang="ru-RU" sz="2200" dirty="0" smtClean="0"/>
              <a:t>. </a:t>
            </a:r>
            <a:r>
              <a:rPr lang="ru-RU" sz="2200" dirty="0"/>
              <a:t> </a:t>
            </a:r>
            <a:r>
              <a:rPr lang="ru-RU" sz="2200" dirty="0" smtClean="0"/>
              <a:t>Разобрав его с помощью специальных инструментов можно его вычистить и снова собрать, иногда засор помогает устранить использование </a:t>
            </a:r>
            <a:r>
              <a:rPr lang="ru-RU" sz="2200" b="1" i="1" dirty="0" smtClean="0"/>
              <a:t>вантуза.</a:t>
            </a:r>
            <a:endParaRPr lang="ru-RU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Инструменты для сантехнических работ: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2511114"/>
            <a:ext cx="3028896" cy="208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572132" y="4429132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Тросик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9" y="2428868"/>
            <a:ext cx="2448352" cy="186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00364" y="2071678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Разводные ключи</a:t>
            </a:r>
            <a:endParaRPr lang="ru-RU" sz="2400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537704"/>
            <a:ext cx="3148402" cy="163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571736" y="607220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Шведский ключ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92867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Жилой дом – это архитектурное сооружение, которое удовлетворяет естественной потребности человека в свете и тепле, воздухе и воде, защите и отдыхе.</a:t>
            </a:r>
            <a:endParaRPr lang="ru-RU" sz="2400" dirty="0"/>
          </a:p>
          <a:p>
            <a:r>
              <a:rPr lang="ru-RU" sz="2400" dirty="0" smtClean="0"/>
              <a:t>Дом создает условия работы, общения и развлечений.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Большинство из нас не строили дома, и даже не имеют представление об этом. На этом уроке технологии Вы  познакомитесь с особенностями его благоустройства…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2871500"/>
            <a:ext cx="2797708" cy="197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785787" y="2963648"/>
            <a:ext cx="2124075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Инженерные коммуникации </a:t>
            </a:r>
            <a:r>
              <a:rPr lang="ru-RU" sz="2400" dirty="0" smtClean="0">
                <a:solidFill>
                  <a:srgbClr val="FF0000"/>
                </a:solidFill>
              </a:rPr>
              <a:t>- </a:t>
            </a:r>
            <a:r>
              <a:rPr lang="ru-RU" sz="2400" dirty="0" smtClean="0"/>
              <a:t>совокупность устройств, приборов и оборудования, которые обеспечивают комфортные условия жизнедеятельности человека.</a:t>
            </a:r>
          </a:p>
          <a:p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571744"/>
            <a:ext cx="4661710" cy="3496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составляющие ИК в доме: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Отопление</a:t>
            </a:r>
          </a:p>
          <a:p>
            <a:r>
              <a:rPr lang="ru-RU" dirty="0" smtClean="0"/>
              <a:t>Электропроводка</a:t>
            </a:r>
          </a:p>
          <a:p>
            <a:r>
              <a:rPr lang="ru-RU" dirty="0" smtClean="0"/>
              <a:t>Газоснабжение</a:t>
            </a:r>
          </a:p>
          <a:p>
            <a:r>
              <a:rPr lang="ru-RU" dirty="0" smtClean="0"/>
              <a:t>Кондиционирование и вентиляция</a:t>
            </a:r>
          </a:p>
          <a:p>
            <a:r>
              <a:rPr lang="ru-RU" dirty="0" smtClean="0"/>
              <a:t>Информационные коммуникации</a:t>
            </a:r>
          </a:p>
          <a:p>
            <a:r>
              <a:rPr lang="ru-RU" dirty="0" smtClean="0"/>
              <a:t>Системы безопасности</a:t>
            </a:r>
          </a:p>
          <a:p>
            <a:r>
              <a:rPr lang="ru-RU" dirty="0" smtClean="0"/>
              <a:t>Водопровод</a:t>
            </a:r>
          </a:p>
          <a:p>
            <a:r>
              <a:rPr lang="ru-RU" dirty="0" smtClean="0"/>
              <a:t>Канализация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571480"/>
            <a:ext cx="4300510" cy="928694"/>
          </a:xfrm>
        </p:spPr>
        <p:txBody>
          <a:bodyPr/>
          <a:lstStyle/>
          <a:p>
            <a:r>
              <a:rPr lang="ru-RU" dirty="0" smtClean="0"/>
              <a:t>Отопление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692696"/>
            <a:ext cx="3354736" cy="240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14810" y="1500174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Одной из первых инженерных задач, которую удалось решить человеку, было отопление.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3214686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настоящее время в городах налажены системы </a:t>
            </a:r>
            <a:r>
              <a:rPr lang="ru-RU" sz="2400" b="1" i="1" dirty="0" smtClean="0"/>
              <a:t>центрального отопления . </a:t>
            </a:r>
            <a:r>
              <a:rPr lang="ru-RU" sz="2400" dirty="0" smtClean="0"/>
              <a:t>Чтобы поднять воду на верхние этажи используются специальные насосы, создающие высокое давление, поэтому элементы ЦО изготовляют из прочных материалов (стали, чугуна, современных сплавов алюминия, полимеров).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714356"/>
            <a:ext cx="4257676" cy="1069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Электропроводка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7924" y="836712"/>
            <a:ext cx="3742109" cy="2806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72000" y="1785926"/>
            <a:ext cx="4286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Одна из важнейших систем инженерных коммуникаций, поскольку в доме всегда есть электроприборы.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857628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 здесь есть свои правила безопасности….</a:t>
            </a:r>
          </a:p>
          <a:p>
            <a:endParaRPr lang="ru-RU" sz="2400" dirty="0"/>
          </a:p>
          <a:p>
            <a:r>
              <a:rPr lang="ru-RU" sz="2400" dirty="0" smtClean="0"/>
              <a:t>О которых забывать нельзя. </a:t>
            </a:r>
          </a:p>
          <a:p>
            <a:r>
              <a:rPr lang="ru-RU" sz="2400" dirty="0" smtClean="0"/>
              <a:t>Электротехнические  работы лучше </a:t>
            </a:r>
          </a:p>
          <a:p>
            <a:r>
              <a:rPr lang="ru-RU" sz="2400" dirty="0"/>
              <a:t>д</a:t>
            </a:r>
            <a:r>
              <a:rPr lang="ru-RU" sz="2400" dirty="0" smtClean="0"/>
              <a:t>оверять  профессионалу – </a:t>
            </a:r>
          </a:p>
          <a:p>
            <a:pPr algn="ctr"/>
            <a:r>
              <a:rPr lang="ru-RU" sz="2400" dirty="0" smtClean="0"/>
              <a:t>Электромонтеру 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714356"/>
            <a:ext cx="3971924" cy="1069848"/>
          </a:xfrm>
        </p:spPr>
        <p:txBody>
          <a:bodyPr/>
          <a:lstStyle/>
          <a:p>
            <a:r>
              <a:rPr lang="ru-RU" dirty="0" smtClean="0"/>
              <a:t>Вентиляция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571480"/>
            <a:ext cx="3214710" cy="181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929058" y="1714488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большинстве случаев воздух в современных квартирах проникает через форточки или другие зазоры в окнах и дверей</a:t>
            </a:r>
          </a:p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357562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 удаляется через вытяжные решетки на кухне и в санузлах в </a:t>
            </a:r>
            <a:r>
              <a:rPr lang="ru-RU" sz="2400" b="1" i="1" dirty="0" smtClean="0"/>
              <a:t>вентиляционную шахту.</a:t>
            </a:r>
          </a:p>
          <a:p>
            <a:r>
              <a:rPr lang="ru-RU" sz="2400" dirty="0" smtClean="0"/>
              <a:t>Чтобы воздух в квартирах не ухудшался нужно следить за чистотой решеток и не перекрывать их  мебелью и другими предметами.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коммуникации: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Телефонные линии</a:t>
            </a:r>
          </a:p>
          <a:p>
            <a:r>
              <a:rPr lang="ru-RU" dirty="0" smtClean="0"/>
              <a:t>Телевизионный кабель</a:t>
            </a:r>
          </a:p>
          <a:p>
            <a:r>
              <a:rPr lang="ru-RU" dirty="0" smtClean="0"/>
              <a:t>Оптоволоконный кабель</a:t>
            </a:r>
          </a:p>
          <a:p>
            <a:r>
              <a:rPr lang="ru-RU" dirty="0" smtClean="0"/>
              <a:t>Спутниковое телевидение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4000504"/>
            <a:ext cx="2924183" cy="234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4114800" cy="1069848"/>
          </a:xfrm>
        </p:spPr>
        <p:txBody>
          <a:bodyPr/>
          <a:lstStyle/>
          <a:p>
            <a:r>
              <a:rPr lang="ru-RU" dirty="0" smtClean="0"/>
              <a:t>Водопровод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4286256"/>
            <a:ext cx="3190876" cy="239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1357298"/>
            <a:ext cx="878684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Современный водопровод представляет из себя сложный комплекс технических сооружений. В состав его входят: </a:t>
            </a:r>
            <a:r>
              <a:rPr lang="ru-RU" sz="2200" b="1" i="1" dirty="0" smtClean="0"/>
              <a:t>насосная станция, станция очистки воды, водопроводная сеть, фильтры, водомерные узлы, а также водоразборная смесительная , запорная и регулировочная аппаратура.</a:t>
            </a:r>
          </a:p>
          <a:p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643446"/>
            <a:ext cx="4857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Кроме этого в современных квартирах устанавливают индивидуальные водомеры (счетчики).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97</TotalTime>
  <Words>465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Инженерные коммуникации в доме</vt:lpstr>
      <vt:lpstr>Слайд 2</vt:lpstr>
      <vt:lpstr>Слайд 3</vt:lpstr>
      <vt:lpstr>Основные составляющие ИК в доме:</vt:lpstr>
      <vt:lpstr>Отопление</vt:lpstr>
      <vt:lpstr>Электропроводка</vt:lpstr>
      <vt:lpstr>Вентиляция</vt:lpstr>
      <vt:lpstr>Информационные коммуникации:</vt:lpstr>
      <vt:lpstr>Водопровод</vt:lpstr>
      <vt:lpstr>Слайд 10</vt:lpstr>
      <vt:lpstr>Слайд 11</vt:lpstr>
      <vt:lpstr>Слайд 12</vt:lpstr>
      <vt:lpstr>Канализация</vt:lpstr>
      <vt:lpstr>Типичные неисправности канализации:</vt:lpstr>
      <vt:lpstr>Инструменты для сантехнических работ: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Инженерные коммуникации в доме</dc:title>
  <dc:creator>ErgoProxy</dc:creator>
  <cp:lastModifiedBy>Диляра</cp:lastModifiedBy>
  <cp:revision>52</cp:revision>
  <dcterms:created xsi:type="dcterms:W3CDTF">2012-12-01T11:38:59Z</dcterms:created>
  <dcterms:modified xsi:type="dcterms:W3CDTF">2020-04-06T16:00:23Z</dcterms:modified>
</cp:coreProperties>
</file>