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881-C0F6-4330-8D30-B53861F242C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881-C0F6-4330-8D30-B53861F242C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881-C0F6-4330-8D30-B53861F242C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881-C0F6-4330-8D30-B53861F242C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881-C0F6-4330-8D30-B53861F242C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881-C0F6-4330-8D30-B53861F242C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881-C0F6-4330-8D30-B53861F242C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881-C0F6-4330-8D30-B53861F242C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881-C0F6-4330-8D30-B53861F242C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881-C0F6-4330-8D30-B53861F242C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881-C0F6-4330-8D30-B53861F242C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DA0E881-C0F6-4330-8D30-B53861F242C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dirty="0"/>
              <a:t>ГБОУ Школа №2120</a:t>
            </a:r>
            <a:br>
              <a:rPr lang="ru-RU" dirty="0"/>
            </a:br>
            <a:br>
              <a:rPr lang="ru-RU" dirty="0"/>
            </a:br>
            <a:r>
              <a:rPr lang="ru-RU" sz="2400" dirty="0"/>
              <a:t>Познавательно-Исследовательская деятельность на основе сюжета сказки </a:t>
            </a:r>
            <a:r>
              <a:rPr lang="ru-RU" sz="2400" dirty="0" err="1"/>
              <a:t>С.Я.Маршака</a:t>
            </a:r>
            <a:r>
              <a:rPr lang="ru-RU" sz="2400" dirty="0"/>
              <a:t> «Двенадцать Месяцев»</a:t>
            </a:r>
            <a:br>
              <a:rPr lang="ru-RU" sz="2400" dirty="0"/>
            </a:br>
            <a:br>
              <a:rPr lang="ru-RU" sz="2800" dirty="0"/>
            </a:br>
            <a:r>
              <a:rPr lang="ru-RU" sz="2000" dirty="0"/>
              <a:t>Воспитатели: </a:t>
            </a:r>
            <a:r>
              <a:rPr lang="ru-RU" sz="2000" dirty="0" err="1"/>
              <a:t>Ариткулова</a:t>
            </a:r>
            <a:r>
              <a:rPr lang="ru-RU" sz="2000" dirty="0"/>
              <a:t> Д.В., Петросян Н.Э., Самарина </a:t>
            </a:r>
            <a:r>
              <a:rPr lang="ru-RU" sz="2000" dirty="0" err="1"/>
              <a:t>Е.в</a:t>
            </a:r>
            <a:r>
              <a:rPr lang="ru-RU" sz="2000" dirty="0"/>
              <a:t>., Соколова Ю.Н.</a:t>
            </a:r>
            <a:br>
              <a:rPr lang="ru-RU" sz="20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26132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719070"/>
            <a:ext cx="4285216" cy="4806273"/>
          </a:xfrm>
        </p:spPr>
        <p:txBody>
          <a:bodyPr>
            <a:normAutofit/>
          </a:bodyPr>
          <a:lstStyle/>
          <a:p>
            <a:r>
              <a:rPr lang="ru-RU" dirty="0"/>
              <a:t>На следующем этапе получившуюся массу мы выложили на сито тонким слоем для удаления лишней влаги. При этом мы попытались этой массе придать форму листа бумаги.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772816"/>
            <a:ext cx="4258816" cy="4608512"/>
          </a:xfrm>
        </p:spPr>
      </p:pic>
    </p:spTree>
    <p:extLst>
      <p:ext uri="{BB962C8B-B14F-4D97-AF65-F5344CB8AC3E}">
        <p14:creationId xmlns:p14="http://schemas.microsoft.com/office/powerpoint/2010/main" val="2824184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Результат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Спустя 2 дня…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348880"/>
            <a:ext cx="6707088" cy="4220226"/>
          </a:xfrm>
        </p:spPr>
      </p:pic>
    </p:spTree>
    <p:extLst>
      <p:ext uri="{BB962C8B-B14F-4D97-AF65-F5344CB8AC3E}">
        <p14:creationId xmlns:p14="http://schemas.microsoft.com/office/powerpoint/2010/main" val="85205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Итог познавательно-исследовательской деятельности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ru-RU" dirty="0"/>
              <a:t>Таким образом в ходе нашей деятельности мы с детьми пришли к выводу: для того, чтобы создавать бумагу, не обязательно губить лес, можно использовать вторичное сырье.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719262"/>
            <a:ext cx="4176464" cy="4806081"/>
          </a:xfrm>
        </p:spPr>
      </p:pic>
    </p:spTree>
    <p:extLst>
      <p:ext uri="{BB962C8B-B14F-4D97-AF65-F5344CB8AC3E}">
        <p14:creationId xmlns:p14="http://schemas.microsoft.com/office/powerpoint/2010/main" val="573545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Цель</a:t>
            </a:r>
            <a:r>
              <a:rPr lang="ru-RU" dirty="0"/>
              <a:t>                             </a:t>
            </a:r>
            <a:r>
              <a:rPr lang="ru-RU" sz="4000" dirty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ru-RU" sz="2800" dirty="0"/>
              <a:t>Учить детей устанавливать причинно-следственные связи «человек-природа»  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114300" indent="0">
              <a:buNone/>
            </a:pPr>
            <a:r>
              <a:rPr lang="ru-RU" dirty="0"/>
              <a:t>                                                                                         </a:t>
            </a:r>
          </a:p>
          <a:p>
            <a:r>
              <a:rPr lang="ru-RU" dirty="0"/>
              <a:t>Уточнить знания детей о лесе, различных видах деревьев</a:t>
            </a:r>
          </a:p>
          <a:p>
            <a:r>
              <a:rPr lang="ru-RU" dirty="0"/>
              <a:t>Формировать умения самостоятельно делать выводы по результатам проведенного исследования</a:t>
            </a:r>
          </a:p>
          <a:p>
            <a:r>
              <a:rPr lang="ru-RU" dirty="0"/>
              <a:t>Воспитывать бережное отношение к природе</a:t>
            </a:r>
          </a:p>
        </p:txBody>
      </p:sp>
    </p:spTree>
    <p:extLst>
      <p:ext uri="{BB962C8B-B14F-4D97-AF65-F5344CB8AC3E}">
        <p14:creationId xmlns:p14="http://schemas.microsoft.com/office/powerpoint/2010/main" val="3806747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3100" dirty="0"/>
              <a:t>Познавательно-исследовательская деятельность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719070"/>
            <a:ext cx="4285216" cy="4878281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Свою познавательно-исследовательскую деятельность мы решили связать  с лесом, так как основные события в сказке </a:t>
            </a:r>
            <a:r>
              <a:rPr lang="ru-RU" dirty="0" err="1"/>
              <a:t>С.Я.Маршкака</a:t>
            </a:r>
            <a:r>
              <a:rPr lang="ru-RU" dirty="0"/>
              <a:t>  «Двенадцать месяцев» происходят в лесу.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988840"/>
            <a:ext cx="4608512" cy="4176464"/>
          </a:xfrm>
        </p:spPr>
      </p:pic>
    </p:spTree>
    <p:extLst>
      <p:ext uri="{BB962C8B-B14F-4D97-AF65-F5344CB8AC3E}">
        <p14:creationId xmlns:p14="http://schemas.microsoft.com/office/powerpoint/2010/main" val="2011899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Сначала мы с детьми вспомнили о различных видах деревьев и их характерных особенностях.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60647"/>
            <a:ext cx="4464496" cy="397120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573016"/>
            <a:ext cx="5341154" cy="300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377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719070"/>
            <a:ext cx="4285216" cy="4878281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К проблемной ситуации мы подвели детей по средством организации дидактической игры «Найди деревянное» . Детям были предложены различные деревянные предметы, среди которых оказались листы бумаги. 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692696"/>
            <a:ext cx="4511014" cy="4968552"/>
          </a:xfrm>
        </p:spPr>
      </p:pic>
    </p:spTree>
    <p:extLst>
      <p:ext uri="{BB962C8B-B14F-4D97-AF65-F5344CB8AC3E}">
        <p14:creationId xmlns:p14="http://schemas.microsoft.com/office/powerpoint/2010/main" val="3100678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Проблемная ситуация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719070"/>
            <a:ext cx="4213208" cy="4950289"/>
          </a:xfrm>
        </p:spPr>
        <p:txBody>
          <a:bodyPr/>
          <a:lstStyle/>
          <a:p>
            <a:r>
              <a:rPr lang="ru-RU" dirty="0"/>
              <a:t>Перед детьми возник вопрос «Почему среди деревянных предметов, находится лист бумаги?»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772816"/>
            <a:ext cx="4913411" cy="4248472"/>
          </a:xfrm>
        </p:spPr>
      </p:pic>
    </p:spTree>
    <p:extLst>
      <p:ext uri="{BB962C8B-B14F-4D97-AF65-F5344CB8AC3E}">
        <p14:creationId xmlns:p14="http://schemas.microsoft.com/office/powerpoint/2010/main" val="342657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Тогда дети вспомнили, что бумага изготавливается из дерева. Но деревья нужно беречь и сохранять, а для этого нужно найти новые способы изготовления бумаги.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992" y="1916832"/>
            <a:ext cx="4272245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1876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Новый способ изготовления бумаги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719071"/>
            <a:ext cx="3096344" cy="4950290"/>
          </a:xfrm>
        </p:spPr>
        <p:txBody>
          <a:bodyPr/>
          <a:lstStyle/>
          <a:p>
            <a:r>
              <a:rPr lang="ru-RU" dirty="0"/>
              <a:t>Мы взяли старые газеты и использованную бумагу, порвали, залили водой и оставили на 2 суток. 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852936"/>
            <a:ext cx="3960440" cy="384532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30" y="908720"/>
            <a:ext cx="3158262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09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Затем измельчили в блендере до кашеобразного состояния.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348880"/>
            <a:ext cx="5105432" cy="4261122"/>
          </a:xfrm>
        </p:spPr>
      </p:pic>
    </p:spTree>
    <p:extLst>
      <p:ext uri="{BB962C8B-B14F-4D97-AF65-F5344CB8AC3E}">
        <p14:creationId xmlns:p14="http://schemas.microsoft.com/office/powerpoint/2010/main" val="308501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355</TotalTime>
  <Words>250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Book Antiqua</vt:lpstr>
      <vt:lpstr>Century Gothic</vt:lpstr>
      <vt:lpstr>Аптека</vt:lpstr>
      <vt:lpstr>ГБОУ Школа №2120  Познавательно-Исследовательская деятельность на основе сюжета сказки С.Я.Маршака «Двенадцать Месяцев»  Воспитатели: Ариткулова Д.В., Петросян Н.Э., Самарина Е.в., Соколова Ю.Н. </vt:lpstr>
      <vt:lpstr>Цель                             Задачи</vt:lpstr>
      <vt:lpstr> Познавательно-исследовательская деятельность</vt:lpstr>
      <vt:lpstr>Презентация PowerPoint</vt:lpstr>
      <vt:lpstr>Презентация PowerPoint</vt:lpstr>
      <vt:lpstr>Проблемная ситуация </vt:lpstr>
      <vt:lpstr>Презентация PowerPoint</vt:lpstr>
      <vt:lpstr>Новый способ изготовления бумаги</vt:lpstr>
      <vt:lpstr>Презентация PowerPoint</vt:lpstr>
      <vt:lpstr>Презентация PowerPoint</vt:lpstr>
      <vt:lpstr>Результат </vt:lpstr>
      <vt:lpstr>Итог познавательно-исследовательской деятельности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Кудряшка</dc:creator>
  <cp:lastModifiedBy>Abyssal Devil</cp:lastModifiedBy>
  <cp:revision>9</cp:revision>
  <dcterms:created xsi:type="dcterms:W3CDTF">2019-05-31T10:39:46Z</dcterms:created>
  <dcterms:modified xsi:type="dcterms:W3CDTF">2020-04-06T12:42:45Z</dcterms:modified>
</cp:coreProperties>
</file>