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5" r:id="rId2"/>
    <p:sldId id="276" r:id="rId3"/>
    <p:sldId id="277" r:id="rId4"/>
    <p:sldId id="278" r:id="rId5"/>
    <p:sldId id="279" r:id="rId6"/>
    <p:sldId id="280" r:id="rId7"/>
    <p:sldId id="285" r:id="rId8"/>
    <p:sldId id="281" r:id="rId9"/>
    <p:sldId id="282" r:id="rId10"/>
    <p:sldId id="256" r:id="rId11"/>
    <p:sldId id="283" r:id="rId12"/>
    <p:sldId id="257" r:id="rId13"/>
    <p:sldId id="258" r:id="rId14"/>
    <p:sldId id="259" r:id="rId15"/>
    <p:sldId id="267" r:id="rId16"/>
    <p:sldId id="284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3021A-5FED-49BC-9092-C680DA9E1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91;&#1088;&#1086;&#1082;&#1080;%20&#1082;%20&#1072;&#1090;&#1090;&#1077;&#1089;&#1090;&#1072;&#1094;&#1080;&#1080;\&#1042;&#1080;&#1076;&#1077;&#1086;%20&#1092;&#1072;&#1081;&#1083;&#1099;%20&#1082;%204%20&#1091;&#1088;&#1086;&#1082;&#1091;\&#1050;&#1072;&#1082;%20&#1080;&#1079;&#1073;&#1077;&#1078;&#1072;&#1090;&#1100;%20&#1075;&#1080;&#1087;&#1077;&#1088;&#1090;&#1086;&#1085;&#1080;&#1102;1.mp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642918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Тема  урока 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3429000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Заболевания органов кровообращения, их предупреждение.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14290"/>
            <a:ext cx="7496204" cy="120334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Влияние </a:t>
            </a:r>
            <a:r>
              <a:rPr kumimoji="0" lang="ru-RU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стресса</a:t>
            </a:r>
            <a:r>
              <a:rPr kumimoji="0" lang="ru-RU" sz="3000" b="1" i="0" u="none" strike="noStrike" kern="1200" cap="small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 сердечнососудистую систему</a:t>
            </a: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42976" y="1643050"/>
            <a:ext cx="7315224" cy="1714512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Во время стресса надпочечники в кровь  выбрасывают гормон адреналин, который сужает кровеносные сосуды, повышает АД, учащает ЧСС.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194" name="Picture 2" descr="детство test.almalibre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357562"/>
            <a:ext cx="4000488" cy="3220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Масса сердца возрастает, а его работоспособность падает, нарушается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ритм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сердечной деятельности.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Влияние </a:t>
            </a:r>
            <a:r>
              <a:rPr kumimoji="0" lang="ru-RU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алкоголя </a:t>
            </a:r>
            <a:r>
              <a:rPr kumimoji="0" lang="ru-RU" sz="3000" b="1" i="0" u="none" strike="noStrike" kern="1200" cap="small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 сердечнососудистую систему</a:t>
            </a: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69" name="Picture 1" descr="C:\Users\Александр\Downloads\6a00d83451584369e201a73d6a129f970d-500w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928934"/>
            <a:ext cx="4763165" cy="3210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G:\уроки к аттестации\Видео файлы к 4 уроку\ожирение сердечной мышцы. Жировый включения показаны стрелками Сердце в состоянии ожире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143116"/>
            <a:ext cx="3508364" cy="39469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642918"/>
            <a:ext cx="7429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cap="small" dirty="0" smtClean="0">
                <a:solidFill>
                  <a:schemeClr val="accent2">
                    <a:lumMod val="50000"/>
                  </a:schemeClr>
                </a:solidFill>
              </a:rPr>
              <a:t>Влияние </a:t>
            </a:r>
            <a:r>
              <a:rPr lang="ru-RU" sz="3200" b="1" cap="small" dirty="0" smtClean="0">
                <a:solidFill>
                  <a:schemeClr val="accent1"/>
                </a:solidFill>
              </a:rPr>
              <a:t>неправильного питания </a:t>
            </a:r>
            <a:r>
              <a:rPr lang="ru-RU" sz="3200" b="1" cap="small" dirty="0" smtClean="0">
                <a:solidFill>
                  <a:schemeClr val="accent2">
                    <a:lumMod val="50000"/>
                  </a:schemeClr>
                </a:solidFill>
              </a:rPr>
              <a:t>на сердечнососудистую систему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14311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Приводит к набору лишнего веса, который создаёт дополнительную нагрузку на сердце и сосуды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 Чрезмерное употребление соли приводит к задержке жидкости и повышению  кровяного  давления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Ожирение сердца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929066"/>
            <a:ext cx="3510523" cy="2624116"/>
          </a:xfrm>
          <a:prstGeom prst="rect">
            <a:avLst/>
          </a:prstGeom>
          <a:noFill/>
        </p:spPr>
      </p:pic>
      <p:sp>
        <p:nvSpPr>
          <p:cNvPr id="7" name="Стрелка вправо 6"/>
          <p:cNvSpPr/>
          <p:nvPr/>
        </p:nvSpPr>
        <p:spPr>
          <a:xfrm flipV="1">
            <a:off x="2857488" y="4929197"/>
            <a:ext cx="760099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Влияние гиподинамии на сердечнососудистую систему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Нетренированность сердечной мышцы ведёт к уменьшению силы сокращений, возрастанию сердцебиений и снижению объёма циркулирующей крови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6" name="Picture 2" descr="C:\Users\Александр\Downloads\Medizinbericht__Asthma_und_Tauchsport_id1349_h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143248"/>
            <a:ext cx="3365194" cy="3292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57158" y="0"/>
            <a:ext cx="7467600" cy="71434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Заполните таблицу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20" y="785794"/>
          <a:ext cx="8072494" cy="5580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6247"/>
                <a:gridCol w="4036247"/>
              </a:tblGrid>
              <a:tr h="1068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Факторы, нарушающие работу сердечнососудистой системы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Влияние на сердце и сосуды</a:t>
                      </a:r>
                      <a:endParaRPr lang="ru-RU" sz="1400" dirty="0"/>
                    </a:p>
                  </a:txBody>
                  <a:tcPr/>
                </a:tc>
              </a:tr>
              <a:tr h="8071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Курение 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Повышает вязкость крови, сужает кровеносные сосуды, снижает их эластичность, ухудшает кровоснабжение тканей и органов, увеличивает нагрузку на сердце.</a:t>
                      </a:r>
                      <a:endParaRPr lang="ru-RU" sz="1100" b="1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71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Стресс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 влиянием гормона адреналина, который выбрасывается надпочечниками во время стресса, сужаются кровеносные сосуды, повышается АД, возрастает ЧСС</a:t>
                      </a:r>
                      <a:endParaRPr lang="ru-RU" sz="1100" b="1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71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Алкоголь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Масса сердца возрастает, а его работоспособность падает, нарушается ритм сердечной деятельности.</a:t>
                      </a:r>
                      <a:endParaRPr lang="ru-RU" sz="1100" b="1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71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Неправильное питание 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Приводит к набору лишнего веса, который создаёт дополнительную нагрузку на сердце и сосуды.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71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Гиподинамия</a:t>
                      </a:r>
                      <a:endParaRPr lang="ru-RU" sz="1100" b="1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Нетренированность сердечной мышцы ведёт к уменьшению силы сокращений, возрастанию сердцебиений и снижению объёма циркулирующей крови.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Решите ситуационную задачу</a:t>
            </a:r>
          </a:p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зависимости от употребления соли всех людей разделили на 3 группы: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Люди первой группы никогда не досаливают пищу, даже если она не солёная.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Люди второй группы подсаливают недосоленную пищу,  предварительно попробовав её.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Люди третьей группы досаливают пищу всегда, даже не пробуя её.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первых гипертонии не бывает никогда, у второй группы – иногда, а  у люди третьей группы всегда развивается гипертоническая болезнь.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Объясните этот факт.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329642" cy="615475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Рекомендации позволяющие снизить риск развития  заболеваний сердечнососудистой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системы</a:t>
            </a:r>
          </a:p>
          <a:p>
            <a:r>
              <a:rPr lang="ru-RU" dirty="0" smtClean="0"/>
              <a:t> 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1.Умеренные физические нагрузки( ходьба, плавание, езда на велосипеде) 3-4 раза в неделю по 30-60 мин.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2. Умение справляться со стрессами.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3. Рациональное питание: больше калийсодержащих продуктов ( курага, изюм, помидоры), клетчатки(овсянка, овощи, фрукты), меньше соли , жиров.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4. Отказ от курения.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5. Отказ от алкоголя.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35" y="214312"/>
            <a:ext cx="8643966" cy="1785927"/>
          </a:xfrm>
        </p:spPr>
        <p:txBody>
          <a:bodyPr/>
          <a:lstStyle/>
          <a:p>
            <a:r>
              <a:rPr lang="ru-RU" b="1" dirty="0"/>
              <a:t>    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58" y="1928802"/>
            <a:ext cx="7858180" cy="4203711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Найти материал о кровотечениях и способах оказания первой помощи.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1620" name="WordArt 4"/>
          <p:cNvSpPr>
            <a:spLocks noChangeArrowheads="1" noChangeShapeType="1" noTextEdit="1"/>
          </p:cNvSpPr>
          <p:nvPr/>
        </p:nvSpPr>
        <p:spPr bwMode="auto">
          <a:xfrm>
            <a:off x="1428728" y="642918"/>
            <a:ext cx="532765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Домашнее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  <p:bldP spid="1116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Подумайте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Росстат назвал основные причины смертности в России</a:t>
            </a: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b="1" dirty="0" smtClean="0">
                <a:solidFill>
                  <a:schemeClr val="accent1"/>
                </a:solidFill>
              </a:rPr>
              <a:t>первом месте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стоит смертность </a:t>
            </a:r>
            <a:r>
              <a:rPr lang="ru-RU" b="1" dirty="0" smtClean="0">
                <a:solidFill>
                  <a:schemeClr val="accent1"/>
                </a:solidFill>
              </a:rPr>
              <a:t>от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 заболеваний сердца и сосудов,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это порядка 55% от общего числа умерших</a:t>
            </a:r>
            <a:r>
              <a:rPr lang="ru-RU" dirty="0" smtClean="0"/>
              <a:t>. </a:t>
            </a: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Объясните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«Нарушения в работе органов кровообращения связаны не только с возрастными особенностями или наследственной предрасположенностью, 60% смертей от сердечнососудистых заболеваний имеют совершенно иные причины. Их называют факторами риска: артериальная гипертония, нарушение обмена веществ,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гиперхолестеринемия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, ожирение, курение, потребление алкоголя, малая подвижность. Главными причинами сложившейся ситуации медики считают слишком широкую распространенность факторов риска и слабую информированность населения».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Учебная задача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«Какие  факторы вызывают  заболевания сердечнососудистой системы»? </a:t>
            </a:r>
            <a:endParaRPr lang="ru-RU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7567642" cy="1571636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 урока:  </a:t>
            </a:r>
            <a:r>
              <a:rPr lang="ru-RU" b="1" dirty="0" smtClean="0">
                <a:solidFill>
                  <a:schemeClr val="accent1"/>
                </a:solidFill>
              </a:rPr>
              <a:t>выяснить , какую роль в нарушении работы органов кровообращения играют: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928934"/>
            <a:ext cx="7567642" cy="3545018"/>
          </a:xfrm>
        </p:spPr>
        <p:txBody>
          <a:bodyPr/>
          <a:lstStyle/>
          <a:p>
            <a:pPr lvl="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Курение</a:t>
            </a:r>
          </a:p>
          <a:p>
            <a:pPr lvl="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Употребление алкоголя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b="1" i="1" dirty="0" smtClean="0">
                <a:solidFill>
                  <a:schemeClr val="accent1"/>
                </a:solidFill>
              </a:rPr>
              <a:t>Гиподинамия </a:t>
            </a:r>
            <a:endParaRPr lang="ru-RU" b="1" dirty="0" smtClean="0">
              <a:solidFill>
                <a:schemeClr val="accent1"/>
              </a:solidFill>
            </a:endParaRPr>
          </a:p>
          <a:p>
            <a:pPr lvl="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Неправильное питание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Стресс</a:t>
            </a:r>
            <a:endParaRPr lang="ru-RU" b="1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Блок I  Факторы, вызывающие нарушения работы сердечнососудистой системы.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Используя видеофрагмент</a:t>
            </a:r>
          </a:p>
          <a:p>
            <a:pPr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Объясните: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Чем опасна гипертония?</a:t>
            </a:r>
          </a:p>
          <a:p>
            <a:pPr lvl="0"/>
            <a:r>
              <a:rPr lang="ru-RU" b="1" dirty="0" smtClean="0">
                <a:solidFill>
                  <a:schemeClr val="accent1"/>
                </a:solidFill>
              </a:rPr>
              <a:t>Назовите факторы риска, приводящие к развитию гипертонии.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4" name="Как избежать гипертонию1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2976" y="2143116"/>
            <a:ext cx="2976561" cy="2232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Гипертония – повышение артериального давления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Гипертония опасна поражением сердца – </a:t>
            </a:r>
            <a:r>
              <a:rPr lang="ru-RU" b="1" dirty="0" smtClean="0">
                <a:solidFill>
                  <a:schemeClr val="accent1"/>
                </a:solidFill>
              </a:rPr>
              <a:t>инфарктом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и 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нарушением мозгового кровообращения - </a:t>
            </a:r>
            <a:r>
              <a:rPr lang="ru-RU" b="1" dirty="0" smtClean="0">
                <a:solidFill>
                  <a:schemeClr val="accent1"/>
                </a:solidFill>
              </a:rPr>
              <a:t>инсультом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Блок II  Влияние факторов риска на  работу сердечнососудистой  системы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Прослушайте сообщения учащихся и заполните  таблицу</a:t>
            </a:r>
          </a:p>
          <a:p>
            <a:pPr algn="just"/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3071810"/>
          <a:ext cx="6096000" cy="2344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Факторы, нарушающие работу сердечнососудистой системы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Влияние на сердце и сосуды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Курение 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Стресс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Алкоголь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Неправильное питание 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Гиподинамия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Повышает вязкость крови, сужает кровеносные сосуды, снижает их эластичность, ухудшает кровоснабжение тканей и органов, увеличивает нагрузку на сердце.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Влияние </a:t>
            </a:r>
            <a:r>
              <a:rPr lang="ru-RU" b="1" dirty="0" smtClean="0">
                <a:solidFill>
                  <a:schemeClr val="accent1"/>
                </a:solidFill>
              </a:rPr>
              <a:t>курения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на сердечнососудистую систему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 descr="G:\уроки к аттестации\Видео файлы к 4 уроку\Сосуды курильщика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071810"/>
            <a:ext cx="4285256" cy="32146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3504" y="4357694"/>
            <a:ext cx="34358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Сосуды курильщика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317</TotalTime>
  <Words>628</Words>
  <PresentationFormat>Экран (4:3)</PresentationFormat>
  <Paragraphs>84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Тема  урока </vt:lpstr>
      <vt:lpstr>Подумайте </vt:lpstr>
      <vt:lpstr>Объясните</vt:lpstr>
      <vt:lpstr>Учебная задача </vt:lpstr>
      <vt:lpstr>Цель урока:  выяснить , какую роль в нарушении работы органов кровообращения играют: </vt:lpstr>
      <vt:lpstr>Блок I  Факторы, вызывающие нарушения работы сердечнососудистой системы.</vt:lpstr>
      <vt:lpstr>Гипертония – повышение артериального давления </vt:lpstr>
      <vt:lpstr>Блок II  Влияние факторов риска на  работу сердечнососудистой  системы </vt:lpstr>
      <vt:lpstr>Влияние курения на сердечнососудистую систему</vt:lpstr>
      <vt:lpstr>Во время стресса надпочечники в кровь  выбрасывают гормон адреналин, который сужает кровеносные сосуды, повышает АД, учащает ЧСС.</vt:lpstr>
      <vt:lpstr>Влияние алкоголя   на сердечнососудистую систему</vt:lpstr>
      <vt:lpstr>Слайд 12</vt:lpstr>
      <vt:lpstr>Влияние гиподинамии на сердечнососудистую систему</vt:lpstr>
      <vt:lpstr>Заполните таблицу</vt:lpstr>
      <vt:lpstr>Слайд 15</vt:lpstr>
      <vt:lpstr>Слайд 16</vt:lpstr>
      <vt:lpstr>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9</cp:revision>
  <dcterms:created xsi:type="dcterms:W3CDTF">2015-03-26T16:35:16Z</dcterms:created>
  <dcterms:modified xsi:type="dcterms:W3CDTF">2015-04-16T20:55:17Z</dcterms:modified>
</cp:coreProperties>
</file>