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B0CB2-2FF8-463C-9399-16F46890DE3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E7369-4BAE-44D9-BB5E-A2A547F01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575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B0CB2-2FF8-463C-9399-16F46890DE3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E7369-4BAE-44D9-BB5E-A2A547F01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98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893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444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691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81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186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679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374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229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603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5938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мед</dc:creator>
  <cp:lastModifiedBy>мед</cp:lastModifiedBy>
  <cp:revision>1</cp:revision>
  <dcterms:created xsi:type="dcterms:W3CDTF">2020-04-06T07:44:51Z</dcterms:created>
  <dcterms:modified xsi:type="dcterms:W3CDTF">2020-04-06T07:44:51Z</dcterms:modified>
</cp:coreProperties>
</file>