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fourok.ru/go.html?href=http://publ.lib.ru/ARCHIVES/S/SNEGIREV_Gennadiy_Yakovlevich/_Snegirev_G.Ya..html#005" TargetMode="External"/><Relationship Id="rId7" Type="http://schemas.openxmlformats.org/officeDocument/2006/relationships/hyperlink" Target="https://infourok.ru/go.html?href=http://publ.lib.ru/ARCHIVES/S/SNEGIREV_Gennadiy_Yakovlevich/_Snegirev_G.Ya..html#001" TargetMode="External"/><Relationship Id="rId2" Type="http://schemas.openxmlformats.org/officeDocument/2006/relationships/hyperlink" Target="https://infourok.ru/go.html?href=http://publ.lib.ru/ARCHIVES/S/SNEGIREV_Gennadiy_Yakovlevich/_Snegirev_G.Ya..html#002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nfourok.ru/go.html?href=http://publ.lib.ru/ARCHIVES/S/SNEGIREV_Gennadiy_Yakovlevich/_Snegirev_G.Ya..html#004" TargetMode="External"/><Relationship Id="rId5" Type="http://schemas.openxmlformats.org/officeDocument/2006/relationships/hyperlink" Target="https://infourok.ru/go.html?href=http://publ.lib.ru/ARCHIVES/S/SNEGIREV_Gennadiy_Yakovlevich/_Snegirev_G.Ya..html#007" TargetMode="External"/><Relationship Id="rId4" Type="http://schemas.openxmlformats.org/officeDocument/2006/relationships/hyperlink" Target="https://infourok.ru/go.html?href=http://publ.lib.ru/ARCHIVES/S/SNEGIREV_Gennadiy_Yakovlevich/_Snegirev_G.Ya..html#006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60648"/>
            <a:ext cx="1905000" cy="2428875"/>
          </a:xfrm>
        </p:spPr>
      </p:pic>
      <p:sp>
        <p:nvSpPr>
          <p:cNvPr id="8" name="Прямоугольник 7"/>
          <p:cNvSpPr/>
          <p:nvPr/>
        </p:nvSpPr>
        <p:spPr>
          <a:xfrm>
            <a:off x="2627784" y="2132856"/>
            <a:ext cx="583264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Геннадий Яковлевич Снегирёв - замечательный русский писатель. Он много путешествовал со всевозможными исследовательскими экспедициями - был на Чукотке, в Заполярье, ходил по бурному и холодному Охотскому морю, бороздил Тихий океан, любовался красотами Горного Алтая и Курильских островов… Всё, что видел, что пережил в этих необыкновенных путешествиях, писатель запечатлел в своих рассказах и повестях. Его книги поразительны, на их страницах автор с детской непосредственность.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055213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62500" lnSpcReduction="20000"/>
          </a:bodyPr>
          <a:lstStyle/>
          <a:p>
            <a:r>
              <a:rPr lang="ru-RU" sz="3400" dirty="0"/>
              <a:t>Геннадий Яковлевич Снегирёв,</a:t>
            </a:r>
          </a:p>
          <a:p>
            <a:r>
              <a:rPr lang="ru-RU" sz="3400" dirty="0"/>
              <a:t>писатель, классик детской литературы, автор 150 книг, изданных пятидесятимиллионным тиражом — в Советском Союзе и в России, в Японии и во Франции и т.д. </a:t>
            </a:r>
            <a:br>
              <a:rPr lang="ru-RU" sz="3400" dirty="0"/>
            </a:br>
            <a:endParaRPr lang="ru-RU" sz="3400" dirty="0"/>
          </a:p>
          <a:p>
            <a:r>
              <a:rPr lang="ru-RU" sz="3400" dirty="0"/>
              <a:t>Родился 20 марта 1933 г. – в Москве.</a:t>
            </a:r>
          </a:p>
          <a:p>
            <a:r>
              <a:rPr lang="ru-RU" sz="3400" dirty="0"/>
              <a:t>В тринадцать лет будущий писатель начинает работать учеником на кафедре ихтиологии Московского университета. В шестнадцать лет у него обнаружился порок сердца. Врачи сказали: лежать. Лежал год, потом решил: лучше пойти в ледовое плаванье и направился с ихтиологическим отрядом на экспедиционном судне «Витязь» зимой 1951/52 г. из Владивостока к берегам Чукотки. Из экспедиции юный исследователь вернулся здоровым.</a:t>
            </a:r>
          </a:p>
          <a:p>
            <a:r>
              <a:rPr lang="ru-RU" sz="3400" dirty="0"/>
              <a:t>в 1954 г. Вышла Первая его книга - «Обитаемый остров» - о животном мире Тихого океана С тех пор было немало книг в разных жанрах.</a:t>
            </a:r>
          </a:p>
          <a:p>
            <a:r>
              <a:rPr lang="ru-RU" sz="3400" dirty="0"/>
              <a:t>Умер - 14 января 2004г.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12399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-825112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39652" y="565239"/>
            <a:ext cx="626469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u="sng" dirty="0"/>
              <a:t>Сочинения:</a:t>
            </a:r>
            <a:br>
              <a:rPr lang="ru-RU" sz="2800" b="1" i="1" u="sng" dirty="0"/>
            </a:br>
            <a:r>
              <a:rPr lang="ru-RU" sz="2800" b="1" dirty="0">
                <a:hlinkClick r:id="rId2"/>
              </a:rPr>
              <a:t>В заповеднике.</a:t>
            </a:r>
            <a:r>
              <a:rPr lang="ru-RU" sz="2800" dirty="0"/>
              <a:t> (1986) Книжка-картинка</a:t>
            </a:r>
          </a:p>
          <a:p>
            <a:r>
              <a:rPr lang="ru-RU" sz="2800" dirty="0"/>
              <a:t> </a:t>
            </a:r>
            <a:r>
              <a:rPr lang="ru-RU" sz="2800" b="1" dirty="0">
                <a:hlinkClick r:id="rId3"/>
              </a:rPr>
              <a:t>Михаил.</a:t>
            </a:r>
            <a:r>
              <a:rPr lang="ru-RU" sz="2800" dirty="0"/>
              <a:t> (1976)</a:t>
            </a:r>
          </a:p>
          <a:p>
            <a:r>
              <a:rPr lang="ru-RU" sz="2800" dirty="0"/>
              <a:t> </a:t>
            </a:r>
            <a:r>
              <a:rPr lang="ru-RU" sz="2800" b="1" dirty="0">
                <a:hlinkClick r:id="rId4"/>
              </a:rPr>
              <a:t>Песцовая земля.</a:t>
            </a:r>
            <a:r>
              <a:rPr lang="ru-RU" sz="2800" dirty="0"/>
              <a:t> (1978) Рассказ.</a:t>
            </a:r>
          </a:p>
          <a:p>
            <a:r>
              <a:rPr lang="ru-RU" sz="2800" b="1" dirty="0">
                <a:hlinkClick r:id="rId2"/>
              </a:rPr>
              <a:t>Про оленей.</a:t>
            </a:r>
            <a:r>
              <a:rPr lang="ru-RU" sz="2800" b="1" dirty="0"/>
              <a:t> </a:t>
            </a:r>
            <a:r>
              <a:rPr lang="ru-RU" sz="2800" dirty="0"/>
              <a:t>(1990)</a:t>
            </a:r>
          </a:p>
          <a:p>
            <a:r>
              <a:rPr lang="ru-RU" sz="2800" b="1" dirty="0">
                <a:hlinkClick r:id="rId5"/>
              </a:rPr>
              <a:t>Про пингвинов.</a:t>
            </a:r>
            <a:r>
              <a:rPr lang="ru-RU" sz="2800" dirty="0">
                <a:hlinkClick r:id="rId5"/>
              </a:rPr>
              <a:t> Рассказы.</a:t>
            </a:r>
            <a:r>
              <a:rPr lang="ru-RU" sz="2800" dirty="0"/>
              <a:t> (1980) Сборник.</a:t>
            </a:r>
            <a:br>
              <a:rPr lang="ru-RU" sz="2800" dirty="0"/>
            </a:br>
            <a:r>
              <a:rPr lang="ru-RU" sz="2800" b="1" dirty="0"/>
              <a:t> </a:t>
            </a:r>
            <a:r>
              <a:rPr lang="ru-RU" sz="2800" b="1" dirty="0">
                <a:hlinkClick r:id="rId6"/>
              </a:rPr>
              <a:t>Про птиц.</a:t>
            </a:r>
            <a:r>
              <a:rPr lang="ru-RU" sz="2800" dirty="0"/>
              <a:t> (1991)</a:t>
            </a:r>
            <a:br>
              <a:rPr lang="ru-RU" sz="2800" dirty="0"/>
            </a:br>
            <a:r>
              <a:rPr lang="ru-RU" sz="2800" b="1" dirty="0">
                <a:hlinkClick r:id="rId7"/>
              </a:rPr>
              <a:t>Умный дикобраз: </a:t>
            </a:r>
            <a:r>
              <a:rPr lang="ru-RU" sz="2800" dirty="0">
                <a:hlinkClick r:id="rId7"/>
              </a:rPr>
              <a:t>Рассказы и повести.</a:t>
            </a:r>
            <a:r>
              <a:rPr lang="ru-RU" sz="2800" dirty="0"/>
              <a:t> (2002) Сборник.</a:t>
            </a:r>
          </a:p>
          <a:p>
            <a:r>
              <a:rPr lang="ru-RU" sz="2800" b="1" dirty="0"/>
              <a:t>Чудесная лодка.</a:t>
            </a:r>
            <a:r>
              <a:rPr lang="ru-RU" sz="2800" dirty="0"/>
              <a:t> Рассказы.</a:t>
            </a:r>
          </a:p>
          <a:p>
            <a:r>
              <a:rPr lang="ru-RU" sz="2800" b="1" dirty="0"/>
              <a:t>Голубая </a:t>
            </a:r>
            <a:r>
              <a:rPr lang="ru-RU" sz="2800" b="1" dirty="0" err="1"/>
              <a:t>тува</a:t>
            </a:r>
            <a:r>
              <a:rPr lang="ru-RU" sz="2800" b="1" dirty="0"/>
              <a:t>.</a:t>
            </a:r>
            <a:r>
              <a:rPr lang="ru-RU" sz="2800" dirty="0"/>
              <a:t> Маленькие повести.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192499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110</Words>
  <Application>Microsoft Office PowerPoint</Application>
  <PresentationFormat>Экран (4:3)</PresentationFormat>
  <Paragraphs>15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 Windows</cp:lastModifiedBy>
  <cp:revision>1</cp:revision>
  <dcterms:created xsi:type="dcterms:W3CDTF">2020-04-06T03:40:40Z</dcterms:created>
  <dcterms:modified xsi:type="dcterms:W3CDTF">2020-04-06T03:49:31Z</dcterms:modified>
</cp:coreProperties>
</file>