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XXIII </a:t>
            </a:r>
            <a:r>
              <a:rPr lang="ru-RU" sz="7200" dirty="0" smtClean="0"/>
              <a:t>зимние Олимпийские игры </a:t>
            </a:r>
            <a:endParaRPr lang="ru-RU" sz="72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Работу выполнила</a:t>
            </a:r>
          </a:p>
          <a:p>
            <a:r>
              <a:rPr lang="ru-RU" dirty="0" err="1" smtClean="0"/>
              <a:t>Мингалева</a:t>
            </a:r>
            <a:r>
              <a:rPr lang="ru-RU" dirty="0" smtClean="0"/>
              <a:t> Светлана – 11 класс.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XXIII зимние Олимпийские игры проходили с 9 февраля по 25 февраля 2018 года на олимпийских объектах, расположенных в уезде </a:t>
            </a:r>
            <a:r>
              <a:rPr lang="ru-RU" dirty="0" err="1" smtClean="0"/>
              <a:t>Пхёнчхан</a:t>
            </a:r>
            <a:r>
              <a:rPr lang="ru-RU" dirty="0" smtClean="0"/>
              <a:t>. Официальные заявки на проведение Игр поданы к 15 октября 2009 года. 6 июля 2011 года Международный олимпийский комитет, на своей 123-й сессии в Дурбане (ЮАР), объявил </a:t>
            </a:r>
            <a:r>
              <a:rPr lang="ru-RU" dirty="0" err="1" smtClean="0"/>
              <a:t>Пхёнчхан</a:t>
            </a:r>
            <a:r>
              <a:rPr lang="ru-RU" dirty="0" smtClean="0"/>
              <a:t> столицей XXIII зимней Олимпиады.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Символика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438912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Талисманами Олимпийских игр стали тигрёнок </a:t>
            </a:r>
            <a:r>
              <a:rPr lang="ru-RU" sz="3200" dirty="0" err="1" smtClean="0"/>
              <a:t>Сухоран</a:t>
            </a:r>
            <a:r>
              <a:rPr lang="ru-RU" sz="3200" dirty="0" smtClean="0"/>
              <a:t> (в Олимпиаде) и медвежонок </a:t>
            </a:r>
            <a:r>
              <a:rPr lang="ru-RU" sz="3200" dirty="0" err="1" smtClean="0"/>
              <a:t>Пандаби</a:t>
            </a:r>
            <a:r>
              <a:rPr lang="ru-RU" sz="3200" dirty="0" smtClean="0"/>
              <a:t> (в </a:t>
            </a:r>
            <a:r>
              <a:rPr lang="ru-RU" sz="3200" dirty="0" err="1" smtClean="0"/>
              <a:t>Паралимпиаде</a:t>
            </a:r>
            <a:r>
              <a:rPr lang="ru-RU" sz="3200" dirty="0" smtClean="0"/>
              <a:t>). </a:t>
            </a:r>
          </a:p>
          <a:p>
            <a:endParaRPr lang="ru-RU" dirty="0"/>
          </a:p>
        </p:txBody>
      </p:sp>
      <p:pic>
        <p:nvPicPr>
          <p:cNvPr id="87042" name="Picture 2" descr="Картинки по запросу сухоран и пандаб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5672657" cy="3370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Медали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21 сентября в столице Республики Корея были представлены медали Олимпиады-2018. На лицевой стороне медалей нанесены диагональные линии, символизирующие историю Олимпиад и решительность спортсменов. На обратной стороне изображены спортивные дисциплины. Ленты для медалей создаются с использованием традиционных корейских тканей.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Соревнования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15 зимних спортивных дисциплин, составляющих собой 7 зимних видов спорта входят в программу олимпийских игр. 3 коньковые дисциплины (фигурное катание, конькобежный спорт, и шорт-трек), 6 лыжных дисциплин (горнолыжный спорт, лыжный спорт, фристайл, лыжное двоеборье, прыжки с трамплина и сноуборд), 2 </a:t>
            </a:r>
            <a:r>
              <a:rPr lang="ru-RU" dirty="0" err="1" smtClean="0"/>
              <a:t>бобслейных</a:t>
            </a:r>
            <a:r>
              <a:rPr lang="ru-RU" dirty="0" smtClean="0"/>
              <a:t> вида спорта: бобслей и скелетон, и 4 других вида спорта: биатлон, кёрлинг, хоккей, и санный спорт.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</TotalTime>
  <Words>213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XXIII зимние Олимпийские игры </vt:lpstr>
      <vt:lpstr>Слайд 2</vt:lpstr>
      <vt:lpstr>Символика </vt:lpstr>
      <vt:lpstr>Медали </vt:lpstr>
      <vt:lpstr>Соревнования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XXIII зимние Олимпийские игры </dc:title>
  <dc:creator>Мама</dc:creator>
  <cp:lastModifiedBy>Windows User</cp:lastModifiedBy>
  <cp:revision>3</cp:revision>
  <dcterms:created xsi:type="dcterms:W3CDTF">2018-03-15T07:23:55Z</dcterms:created>
  <dcterms:modified xsi:type="dcterms:W3CDTF">2020-04-06T14:16:45Z</dcterms:modified>
</cp:coreProperties>
</file>