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 snapToGrid="0">
      <p:cViewPr varScale="1">
        <p:scale>
          <a:sx n="69" d="100"/>
          <a:sy n="69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7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50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06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9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1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33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9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33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6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9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9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EEB08-B2CF-4445-8C66-B74A911DC1F4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DC902-33CF-4236-AEEA-1913E3DC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84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5143"/>
            <a:ext cx="11984182" cy="5297714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</a:t>
            </a:r>
            <a:b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старшего дошкольного возраста</a:t>
            </a:r>
            <a:endParaRPr lang="ru-RU" sz="8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19999" y="5646057"/>
            <a:ext cx="4107544" cy="1001486"/>
          </a:xfrm>
        </p:spPr>
        <p:txBody>
          <a:bodyPr>
            <a:noAutofit/>
          </a:bodyPr>
          <a:lstStyle/>
          <a:p>
            <a:pPr marL="0" indent="0" algn="r">
              <a:lnSpc>
                <a:spcPct val="170000"/>
              </a:lnSpc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Семиколенных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26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710" y="1039091"/>
            <a:ext cx="4197926" cy="51378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ОТЛИЧИЯ»</a:t>
            </a:r>
          </a:p>
          <a:p>
            <a:pPr marL="0" indent="0">
              <a:buNone/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 предложенную им картинку, которая затем убирается. Затем им предлагается похожая картинка. Детям нужно найти определенное количество отличий.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552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1" y="304800"/>
            <a:ext cx="11499273" cy="44888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«ПОСМОТРИ И ЗАПОМНИ»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смотрит на картинку в течение нескольких секунд, затем она убирается. Задаются самые разнообразные вопросы: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Сколько предметов изображено?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Какие предметы изображены?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Какого цвета были предметы (бантик, цветочек и т.д.)? 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12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Заключение: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включение игр и упражнений в занятия и свободную деятельность дошкольников позволяет добиться неплохих результатов в развитии разных видов памяти, а также положительно влияет на развитие познавательной деятельности ребенка. За счет развития логической памяти запоминание становится более быстрым, а материал откладывается в памяти на длительное время.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75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109" y="365125"/>
            <a:ext cx="10411691" cy="604953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«Память человеку необходима для проявления души». </a:t>
            </a:r>
            <a:b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Блез</a:t>
            </a:r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Паскаль.</a:t>
            </a:r>
            <a:b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«Без памяти человек не может ничего изобрести, не может скомбинировать и двух идей». </a:t>
            </a:r>
            <a:b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Вольтер.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483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1783" y="1440872"/>
            <a:ext cx="11471562" cy="530629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лежит в основе обучения и воспитания, приобретения знаний, личного опыта, формирования навыков. Без нее невозможно усвоение общественного опыта, расширение связей ребенка с окружающим. Чтобы развить умение быстро и точно воспринимать, узнавать и воспроизводить материал в условиях нарастающего потока информации и внедрения различных учебных программ в современных школах, в ДОУ необходимо вести целенаправленную развивающую работу. Именно старшему дошкольному возрасту принадлежит важная роль в общем развитии памяти человека: у детей 5-6 лет уже имеется определенный объем знаний и навыков, интенсивно развивается произвольная форма памяти.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689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924309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памяти детей старшего дошкольного возраста с целью облегчить процесс обучения в начальной школе и обеспечить залог успешного усвоения знаний.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993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730345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психолого-педагогическую литературу по данной теме.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Выявить особенности развития произвольной памяти старших дошкольников.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Подобрать комплекс игр, направленных на развитие разных видов памяти.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Проверить эффективность использования данных игр на повышение уровня развития памяти дошкольников.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234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память?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383982" cy="458903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– это запоминание, сохранение и последующее воспроизведение индивидом его опыта. Развитие памяти зависит от условий жизни ребёнка, от его воспитания и обучения.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763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3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96982" y="-969819"/>
            <a:ext cx="11804073" cy="92132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Виды </a:t>
            </a:r>
            <a:r>
              <a:rPr lang="ru-RU" sz="6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57744" y="4253345"/>
            <a:ext cx="9421093" cy="192361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Слуховая       Зрительная    Смысловая</a:t>
            </a:r>
            <a:endParaRPr lang="ru-RU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482436" y="2424545"/>
            <a:ext cx="9656618" cy="15932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229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7" y="1302328"/>
            <a:ext cx="11817928" cy="487463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тренируют свою память с помощью чтения, разгадывания кроссвордов, изучения иностранных языков… У детей же память развивается с помощью игр и игровых упражнений.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30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игр: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74" y="1510145"/>
            <a:ext cx="6317671" cy="46668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ПАРУ» </a:t>
            </a:r>
          </a:p>
          <a:p>
            <a:pPr marL="0" indent="0">
              <a:buNone/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игр: Можно придумать много вариантов этой игры для старших дошкольников. Например, показав картинки на одну секунду, убрать и попросить назвать пару предметов, название которых начинается на определенный звук. Можно попросить вспомнить количество парных и одиночных картинок. Можно предложить детям вспомнить расположение картинок и т.д.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91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436</Words>
  <Application>Microsoft Office PowerPoint</Application>
  <PresentationFormat>Широкоэкранный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Развитие памяти  у детей старшего дошкольного возраста</vt:lpstr>
      <vt:lpstr>«Память человеку необходима для проявления души».  Блез Паскаль.  «Без памяти человек не может ничего изобрести, не может скомбинировать и двух идей».  Вольтер.</vt:lpstr>
      <vt:lpstr>Актуальность темы:</vt:lpstr>
      <vt:lpstr>Цель:</vt:lpstr>
      <vt:lpstr>Задачи:</vt:lpstr>
      <vt:lpstr>Что такое память?</vt:lpstr>
      <vt:lpstr>   Виды памяти </vt:lpstr>
      <vt:lpstr>Формы работы</vt:lpstr>
      <vt:lpstr>Примеры игр:</vt:lpstr>
      <vt:lpstr>Презентация PowerPoint</vt:lpstr>
      <vt:lpstr>Презентация PowerPoint</vt:lpstr>
      <vt:lpstr>Заключение: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памяти  у детей старшего дошкольного возраста</dc:title>
  <dc:creator>Nubus</dc:creator>
  <cp:lastModifiedBy>Nubus</cp:lastModifiedBy>
  <cp:revision>10</cp:revision>
  <dcterms:created xsi:type="dcterms:W3CDTF">2020-04-05T22:02:05Z</dcterms:created>
  <dcterms:modified xsi:type="dcterms:W3CDTF">2020-04-05T23:04:08Z</dcterms:modified>
</cp:coreProperties>
</file>