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60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94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8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176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10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26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64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3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31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6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768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2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F6532-5F45-4061-8557-2BAD8857147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E84EE-A5A8-4BD7-8942-98F64227C9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78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370" y="1274165"/>
            <a:ext cx="3028014" cy="4691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1941" y="365126"/>
            <a:ext cx="6691859" cy="31875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62138" y="3312826"/>
            <a:ext cx="74501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Тема самообразования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</a:t>
            </a:r>
            <a:r>
              <a:rPr lang="ru-RU" sz="3600" b="1" dirty="0">
                <a:solidFill>
                  <a:srgbClr val="002060"/>
                </a:solidFill>
              </a:rPr>
              <a:t>Основы робототехники на этапе дошкольного </a:t>
            </a:r>
            <a:r>
              <a:rPr lang="ru-RU" sz="3600" b="1" dirty="0" smtClean="0">
                <a:solidFill>
                  <a:srgbClr val="002060"/>
                </a:solidFill>
              </a:rPr>
              <a:t>образования»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5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0376" y="316637"/>
            <a:ext cx="11300345" cy="96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000" i="1" dirty="0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предпосылок инженерного мышления обучающихся дошкольного возраста</a:t>
            </a:r>
            <a:r>
              <a:rPr lang="ru-RU" sz="2000" dirty="0">
                <a:solidFill>
                  <a:srgbClr val="211E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посредством использования элементарной робототехники.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78" y="2755361"/>
            <a:ext cx="5385665" cy="362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88" y="1556604"/>
            <a:ext cx="5077771" cy="3957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509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11" y="457200"/>
            <a:ext cx="6057746" cy="60577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695" y="1106905"/>
            <a:ext cx="4957010" cy="495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66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01" y="326397"/>
            <a:ext cx="5894670" cy="60256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695" y="764933"/>
            <a:ext cx="4739516" cy="473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5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849" y="1047126"/>
            <a:ext cx="6190077" cy="46715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2136597"/>
            <a:ext cx="4162927" cy="280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9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425" y="3946859"/>
            <a:ext cx="2677027" cy="27037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37" y="108284"/>
            <a:ext cx="2837221" cy="3982453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>
            <a:off x="4135853" y="1612232"/>
            <a:ext cx="3480136" cy="120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9"/>
          <a:stretch/>
        </p:blipFill>
        <p:spPr>
          <a:xfrm>
            <a:off x="7856619" y="511052"/>
            <a:ext cx="4178969" cy="252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8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8"/>
          <a:stretch/>
        </p:blipFill>
        <p:spPr>
          <a:xfrm>
            <a:off x="140677" y="128953"/>
            <a:ext cx="4731360" cy="3294185"/>
          </a:xfrm>
          <a:prstGeom prst="rect">
            <a:avLst/>
          </a:prstGeom>
        </p:spPr>
      </p:pic>
      <p:cxnSp>
        <p:nvCxnSpPr>
          <p:cNvPr id="3" name="Прямая со стрелкой 2"/>
          <p:cNvCxnSpPr/>
          <p:nvPr/>
        </p:nvCxnSpPr>
        <p:spPr>
          <a:xfrm>
            <a:off x="5427785" y="1606062"/>
            <a:ext cx="187569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992" y="128953"/>
            <a:ext cx="4465446" cy="3399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302" y="4396404"/>
            <a:ext cx="2284175" cy="228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2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13" y="1975724"/>
            <a:ext cx="2762303" cy="35006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00" y="2231394"/>
            <a:ext cx="768361" cy="5111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1356" y="879691"/>
            <a:ext cx="15424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К=Т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369" y="1700475"/>
            <a:ext cx="4349531" cy="383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6731" y="1052394"/>
            <a:ext cx="18646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 = Р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455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28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</dc:creator>
  <cp:lastModifiedBy>Пользователь Windows</cp:lastModifiedBy>
  <cp:revision>36</cp:revision>
  <dcterms:created xsi:type="dcterms:W3CDTF">2018-10-19T15:37:48Z</dcterms:created>
  <dcterms:modified xsi:type="dcterms:W3CDTF">2020-04-06T14:08:20Z</dcterms:modified>
</cp:coreProperties>
</file>